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3447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099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707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9710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1093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4086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37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7524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48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306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755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15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170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15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0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173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813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9140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109EE60-4AEF-483B-80F7-949BA7A14E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246" b="167"/>
          <a:stretch/>
        </p:blipFill>
        <p:spPr>
          <a:xfrm>
            <a:off x="-1441695" y="10"/>
            <a:ext cx="13633695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CF6445-4D99-45AD-A504-2ECF9FBDC5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2297" y="1348844"/>
            <a:ext cx="5409468" cy="304270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ZA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“Do this in remembrance of Me”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EC9CC9-C100-4C62-AC51-5111BC213D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12297" y="4682061"/>
            <a:ext cx="5409468" cy="95097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ZA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Lord’s Supper as dangerous memory</a:t>
            </a:r>
          </a:p>
        </p:txBody>
      </p:sp>
    </p:spTree>
    <p:extLst>
      <p:ext uri="{BB962C8B-B14F-4D97-AF65-F5344CB8AC3E}">
        <p14:creationId xmlns:p14="http://schemas.microsoft.com/office/powerpoint/2010/main" val="3463425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809B7-FB75-4865-8D00-2AC44BCC9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Calvin (1509-1564)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DB7A8-69FB-43C9-AC87-EC688DA08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9095892" cy="36152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ZA" sz="2800" dirty="0"/>
              <a:t> Penal substitution theory of atonement</a:t>
            </a:r>
          </a:p>
          <a:p>
            <a:pPr>
              <a:lnSpc>
                <a:spcPct val="150000"/>
              </a:lnSpc>
            </a:pPr>
            <a:r>
              <a:rPr lang="en-ZA" sz="2800" dirty="0"/>
              <a:t> Christ punished/penalised in the place of sinners</a:t>
            </a:r>
          </a:p>
          <a:p>
            <a:pPr>
              <a:lnSpc>
                <a:spcPct val="150000"/>
              </a:lnSpc>
            </a:pPr>
            <a:r>
              <a:rPr lang="en-ZA" sz="2800" dirty="0"/>
              <a:t> Satisfying the demands of God’s justice</a:t>
            </a:r>
          </a:p>
        </p:txBody>
      </p:sp>
    </p:spTree>
    <p:extLst>
      <p:ext uri="{BB962C8B-B14F-4D97-AF65-F5344CB8AC3E}">
        <p14:creationId xmlns:p14="http://schemas.microsoft.com/office/powerpoint/2010/main" val="1381986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D73CB-2905-495B-8919-79664FD88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Classical reformed form for the Lord’s Supper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D0571-5000-474F-9847-529FD07AA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76088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5409F-4505-4E81-A05C-59039C58B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Focus on life and death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A10C4-2963-4E0E-B6BE-087EBED85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800" dirty="0"/>
              <a:t> Abelard </a:t>
            </a:r>
          </a:p>
          <a:p>
            <a:r>
              <a:rPr lang="en-ZA" sz="2800" dirty="0"/>
              <a:t> René Girard </a:t>
            </a:r>
          </a:p>
        </p:txBody>
      </p:sp>
    </p:spTree>
    <p:extLst>
      <p:ext uri="{BB962C8B-B14F-4D97-AF65-F5344CB8AC3E}">
        <p14:creationId xmlns:p14="http://schemas.microsoft.com/office/powerpoint/2010/main" val="2632857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A9C4E-9331-4FFD-AD57-0021580E5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Abelard (1079-1142)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E0E14-7C36-4A17-BC27-B01263492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450574"/>
            <a:ext cx="8534400" cy="403675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ZA" dirty="0"/>
              <a:t> </a:t>
            </a:r>
            <a:r>
              <a:rPr lang="en-ZA" sz="2800" dirty="0"/>
              <a:t>Moral influence theory of atonement</a:t>
            </a:r>
          </a:p>
          <a:p>
            <a:pPr>
              <a:lnSpc>
                <a:spcPct val="150000"/>
              </a:lnSpc>
            </a:pPr>
            <a:r>
              <a:rPr lang="en-ZA" sz="2800" dirty="0"/>
              <a:t> Alternative to Anselm</a:t>
            </a:r>
          </a:p>
          <a:p>
            <a:pPr>
              <a:lnSpc>
                <a:spcPct val="150000"/>
              </a:lnSpc>
            </a:pPr>
            <a:r>
              <a:rPr lang="en-ZA" sz="2800" dirty="0"/>
              <a:t> Jesus’ (life and) death as ultimate demonstration of God’s love</a:t>
            </a:r>
          </a:p>
          <a:p>
            <a:pPr>
              <a:lnSpc>
                <a:spcPct val="150000"/>
              </a:lnSpc>
            </a:pPr>
            <a:r>
              <a:rPr lang="en-ZA" sz="2800" dirty="0"/>
              <a:t> Changing the human perception of God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3009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EF6C7-EC82-441F-8A7E-D2640B7DA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René </a:t>
            </a:r>
            <a:r>
              <a:rPr lang="en-ZA" dirty="0" err="1"/>
              <a:t>girard</a:t>
            </a:r>
            <a:r>
              <a:rPr lang="en-ZA" dirty="0"/>
              <a:t> (1923-2015)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CDBB3-18EB-4CBE-9227-666FBFC7B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251792"/>
            <a:ext cx="8534400" cy="44262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ZA" sz="2800" dirty="0"/>
              <a:t> Objection to Anselm: human violence projected on God</a:t>
            </a:r>
          </a:p>
          <a:p>
            <a:pPr>
              <a:lnSpc>
                <a:spcPct val="150000"/>
              </a:lnSpc>
            </a:pPr>
            <a:r>
              <a:rPr lang="en-ZA" sz="2800" dirty="0"/>
              <a:t> Life and death of Jesus expose the complicity of the sacred with human violence</a:t>
            </a:r>
          </a:p>
          <a:p>
            <a:pPr>
              <a:lnSpc>
                <a:spcPct val="150000"/>
              </a:lnSpc>
            </a:pPr>
            <a:r>
              <a:rPr lang="en-ZA" sz="2800" dirty="0"/>
              <a:t> Create an alternative space where violence is abandoned</a:t>
            </a:r>
          </a:p>
        </p:txBody>
      </p:sp>
    </p:spTree>
    <p:extLst>
      <p:ext uri="{BB962C8B-B14F-4D97-AF65-F5344CB8AC3E}">
        <p14:creationId xmlns:p14="http://schemas.microsoft.com/office/powerpoint/2010/main" val="3362088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7A479-BE53-4AC5-A9F0-F54F6D16E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Anamnesis as transformation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119D3-5214-48DA-A4E7-365821F17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357810"/>
            <a:ext cx="8534400" cy="4306956"/>
          </a:xfrm>
        </p:spPr>
        <p:txBody>
          <a:bodyPr/>
          <a:lstStyle/>
          <a:p>
            <a:r>
              <a:rPr lang="en-ZA" dirty="0"/>
              <a:t> </a:t>
            </a:r>
            <a:r>
              <a:rPr lang="en-ZA" sz="2800" dirty="0"/>
              <a:t>Transformative function of the life of Jesus</a:t>
            </a:r>
          </a:p>
          <a:p>
            <a:pPr lvl="1"/>
            <a:r>
              <a:rPr lang="en-ZA" sz="2600" dirty="0"/>
              <a:t> personal</a:t>
            </a:r>
          </a:p>
          <a:p>
            <a:pPr lvl="1"/>
            <a:r>
              <a:rPr lang="en-ZA" sz="2600" dirty="0"/>
              <a:t> communal</a:t>
            </a:r>
          </a:p>
          <a:p>
            <a:pPr marL="457200" lvl="1" indent="0">
              <a:buNone/>
            </a:pPr>
            <a:endParaRPr lang="en-ZA" sz="2600" dirty="0"/>
          </a:p>
          <a:p>
            <a:r>
              <a:rPr lang="en-ZA" sz="2800" dirty="0"/>
              <a:t> Transformative function of the death of Jesus</a:t>
            </a:r>
          </a:p>
          <a:p>
            <a:pPr lvl="1"/>
            <a:r>
              <a:rPr lang="en-ZA" sz="2600" dirty="0"/>
              <a:t> communal</a:t>
            </a:r>
          </a:p>
          <a:p>
            <a:pPr lvl="1"/>
            <a:r>
              <a:rPr lang="en-ZA" sz="2600" dirty="0"/>
              <a:t> personal</a:t>
            </a:r>
          </a:p>
        </p:txBody>
      </p:sp>
    </p:spTree>
    <p:extLst>
      <p:ext uri="{BB962C8B-B14F-4D97-AF65-F5344CB8AC3E}">
        <p14:creationId xmlns:p14="http://schemas.microsoft.com/office/powerpoint/2010/main" val="1335745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5D0C2-75F7-4DA6-9C92-911A99258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“Dangerous memory”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7B5E2-72E6-4B93-A0B2-C876C6D6C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ZA" dirty="0"/>
              <a:t> </a:t>
            </a:r>
            <a:r>
              <a:rPr lang="en-ZA" sz="2800" dirty="0"/>
              <a:t>Unmasking violence, injustice and exclusion</a:t>
            </a:r>
          </a:p>
          <a:p>
            <a:pPr>
              <a:lnSpc>
                <a:spcPct val="150000"/>
              </a:lnSpc>
            </a:pPr>
            <a:r>
              <a:rPr lang="en-ZA" sz="2800" dirty="0"/>
              <a:t> Violent death</a:t>
            </a:r>
          </a:p>
          <a:p>
            <a:pPr>
              <a:lnSpc>
                <a:spcPct val="150000"/>
              </a:lnSpc>
            </a:pPr>
            <a:r>
              <a:rPr lang="en-ZA" sz="2800" dirty="0"/>
              <a:t> Intelligence of the victim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263311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5B62C-A836-4DB7-9813-3DFB5FE1F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Implications for the celebration of the lord’s supper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F7683-AA13-425B-BF52-378CBACD5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491065"/>
            <a:ext cx="8534400" cy="39962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ZA" dirty="0"/>
              <a:t> </a:t>
            </a:r>
            <a:r>
              <a:rPr lang="en-ZA" sz="2800" dirty="0"/>
              <a:t>Shift from exclusive focus on death &gt; focus on life and death</a:t>
            </a:r>
          </a:p>
          <a:p>
            <a:pPr>
              <a:lnSpc>
                <a:spcPct val="150000"/>
              </a:lnSpc>
            </a:pPr>
            <a:r>
              <a:rPr lang="en-ZA" sz="2800" dirty="0"/>
              <a:t> Radical nature of the life of Jesus</a:t>
            </a:r>
          </a:p>
          <a:p>
            <a:pPr>
              <a:lnSpc>
                <a:spcPct val="150000"/>
              </a:lnSpc>
            </a:pPr>
            <a:r>
              <a:rPr lang="en-ZA" sz="2800" dirty="0"/>
              <a:t> Violent nature of the death of Jesus</a:t>
            </a:r>
          </a:p>
          <a:p>
            <a:pPr>
              <a:lnSpc>
                <a:spcPct val="150000"/>
              </a:lnSpc>
            </a:pPr>
            <a:r>
              <a:rPr lang="en-ZA" sz="2800" dirty="0"/>
              <a:t> Transformative power of memory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60382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8580FB5-41D8-4B18-94FA-D7F7CE7CD69F}"/>
              </a:ext>
            </a:extLst>
          </p:cNvPr>
          <p:cNvSpPr txBox="1"/>
          <p:nvPr/>
        </p:nvSpPr>
        <p:spPr>
          <a:xfrm>
            <a:off x="2252869" y="151179"/>
            <a:ext cx="7686261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We didn't start the fire</a:t>
            </a:r>
            <a:br>
              <a:rPr lang="en-GB" sz="2800" dirty="0"/>
            </a:br>
            <a:r>
              <a:rPr lang="en-GB" sz="2800" dirty="0"/>
              <a:t>It was always burning</a:t>
            </a:r>
            <a:br>
              <a:rPr lang="en-GB" sz="2800" dirty="0"/>
            </a:br>
            <a:r>
              <a:rPr lang="en-GB" sz="2800" dirty="0"/>
              <a:t>Since the world's been turning</a:t>
            </a:r>
            <a:br>
              <a:rPr lang="en-GB" sz="2800" dirty="0"/>
            </a:br>
            <a:r>
              <a:rPr lang="en-GB" sz="2800" dirty="0"/>
              <a:t>We didn't start the fire</a:t>
            </a:r>
            <a:br>
              <a:rPr lang="en-GB" sz="2800" dirty="0"/>
            </a:br>
            <a:r>
              <a:rPr lang="en-GB" sz="2800" dirty="0"/>
              <a:t>But when we are gone</a:t>
            </a:r>
            <a:br>
              <a:rPr lang="en-GB" sz="2800" dirty="0"/>
            </a:br>
            <a:r>
              <a:rPr lang="en-GB" sz="2800" dirty="0"/>
              <a:t>Will it still burn on, and on, and on, and on</a:t>
            </a:r>
          </a:p>
          <a:p>
            <a:endParaRPr lang="en-ZA" sz="2800" dirty="0"/>
          </a:p>
          <a:p>
            <a:r>
              <a:rPr lang="en-GB" sz="2800" dirty="0"/>
              <a:t>We didn't start the fire</a:t>
            </a:r>
            <a:br>
              <a:rPr lang="en-GB" sz="2800" dirty="0"/>
            </a:br>
            <a:r>
              <a:rPr lang="en-GB" sz="2800" dirty="0"/>
              <a:t>It was always burning</a:t>
            </a:r>
            <a:br>
              <a:rPr lang="en-GB" sz="2800" dirty="0"/>
            </a:br>
            <a:r>
              <a:rPr lang="en-GB" sz="2800" dirty="0"/>
              <a:t>Since the world's been turning</a:t>
            </a:r>
            <a:br>
              <a:rPr lang="en-GB" sz="2800" dirty="0"/>
            </a:br>
            <a:r>
              <a:rPr lang="en-GB" sz="2800" dirty="0"/>
              <a:t>We didn't start the fire</a:t>
            </a:r>
            <a:br>
              <a:rPr lang="en-GB" sz="2800" dirty="0"/>
            </a:br>
            <a:r>
              <a:rPr lang="en-GB" sz="2800" dirty="0"/>
              <a:t>No we didn't light it</a:t>
            </a:r>
            <a:br>
              <a:rPr lang="en-GB" sz="2800" dirty="0"/>
            </a:br>
            <a:r>
              <a:rPr lang="en-GB" sz="2800" dirty="0"/>
              <a:t>But we tried to fight it</a:t>
            </a:r>
          </a:p>
          <a:p>
            <a:endParaRPr lang="en-ZA" sz="2800" dirty="0"/>
          </a:p>
          <a:p>
            <a:r>
              <a:rPr lang="en-ZA" sz="2800" dirty="0"/>
              <a:t>- Billy Joel</a:t>
            </a:r>
          </a:p>
        </p:txBody>
      </p:sp>
    </p:spTree>
    <p:extLst>
      <p:ext uri="{BB962C8B-B14F-4D97-AF65-F5344CB8AC3E}">
        <p14:creationId xmlns:p14="http://schemas.microsoft.com/office/powerpoint/2010/main" val="3496320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EB6C0F3-8CC0-4701-A516-5E320CFC8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Anamnesis: meal as memory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1D9BF00-9C81-43BF-82B1-0D9F7959B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270197"/>
            <a:ext cx="8534400" cy="4354811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ZA" sz="2800" b="1" dirty="0"/>
              <a:t>“Dominical command”</a:t>
            </a:r>
          </a:p>
          <a:p>
            <a:pPr lvl="1">
              <a:lnSpc>
                <a:spcPct val="200000"/>
              </a:lnSpc>
            </a:pPr>
            <a:r>
              <a:rPr lang="en-ZA" sz="2600" b="1" dirty="0"/>
              <a:t> 1 Corinthians 11:24-25</a:t>
            </a:r>
          </a:p>
          <a:p>
            <a:pPr lvl="1">
              <a:lnSpc>
                <a:spcPct val="200000"/>
              </a:lnSpc>
            </a:pPr>
            <a:r>
              <a:rPr lang="en-ZA" sz="2600" b="1" dirty="0"/>
              <a:t> Luke 22:19b</a:t>
            </a:r>
          </a:p>
        </p:txBody>
      </p:sp>
    </p:spTree>
    <p:extLst>
      <p:ext uri="{BB962C8B-B14F-4D97-AF65-F5344CB8AC3E}">
        <p14:creationId xmlns:p14="http://schemas.microsoft.com/office/powerpoint/2010/main" val="3295323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1465B-8930-4282-B28F-1D729012E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1 Corinthians 11:24 &amp; 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30461-B438-43BA-9310-6520A78BA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/>
              <a:t>‘This is my body that is for you. Do this in remembrance of me.’</a:t>
            </a:r>
          </a:p>
          <a:p>
            <a:pPr marL="0" indent="0">
              <a:buNone/>
            </a:pPr>
            <a:endParaRPr lang="en-GB" sz="2800" b="1" dirty="0"/>
          </a:p>
          <a:p>
            <a:pPr marL="0" indent="0">
              <a:buNone/>
            </a:pPr>
            <a:r>
              <a:rPr lang="en-GB" sz="2800" b="1" dirty="0"/>
              <a:t>‘This cup is the new covenant in my blood. Do this, as often as you drink it, in remembrance of me.’ </a:t>
            </a:r>
            <a:endParaRPr lang="en-ZA" sz="2800" b="1" dirty="0"/>
          </a:p>
        </p:txBody>
      </p:sp>
    </p:spTree>
    <p:extLst>
      <p:ext uri="{BB962C8B-B14F-4D97-AF65-F5344CB8AC3E}">
        <p14:creationId xmlns:p14="http://schemas.microsoft.com/office/powerpoint/2010/main" val="97701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C3A4B-7A34-426A-9814-6F897B634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Luke 22:19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4B22A-E47F-4854-89B3-D2FE5A148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‘This is my body, which is given for you. Do this in remembrance of me.’ 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990614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4AEF0-D68B-4E11-8E71-B458B8608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487332"/>
            <a:ext cx="8897110" cy="1507067"/>
          </a:xfrm>
        </p:spPr>
        <p:txBody>
          <a:bodyPr/>
          <a:lstStyle/>
          <a:p>
            <a:r>
              <a:rPr lang="en-ZA" dirty="0"/>
              <a:t>What is remembered/memorialised?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12E34-7F2A-49C7-A629-822EE5DD2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ZA" sz="2800" b="1" dirty="0"/>
              <a:t>His death?</a:t>
            </a:r>
          </a:p>
          <a:p>
            <a:pPr>
              <a:lnSpc>
                <a:spcPct val="150000"/>
              </a:lnSpc>
            </a:pPr>
            <a:r>
              <a:rPr lang="en-ZA" sz="2800" b="1" dirty="0"/>
              <a:t>His life?</a:t>
            </a:r>
          </a:p>
          <a:p>
            <a:pPr>
              <a:lnSpc>
                <a:spcPct val="150000"/>
              </a:lnSpc>
            </a:pPr>
            <a:r>
              <a:rPr lang="en-ZA" sz="2800" b="1" dirty="0"/>
              <a:t>Life and death?</a:t>
            </a:r>
          </a:p>
        </p:txBody>
      </p:sp>
    </p:spTree>
    <p:extLst>
      <p:ext uri="{BB962C8B-B14F-4D97-AF65-F5344CB8AC3E}">
        <p14:creationId xmlns:p14="http://schemas.microsoft.com/office/powerpoint/2010/main" val="36118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3F2E0-8B85-4B6C-B179-1D365F0B5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Why is it remembered?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34044-089A-4CDA-81B6-360DE4A25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ZA" sz="2800" dirty="0"/>
              <a:t>Assurance of personal salvation?</a:t>
            </a:r>
          </a:p>
          <a:p>
            <a:pPr>
              <a:lnSpc>
                <a:spcPct val="150000"/>
              </a:lnSpc>
            </a:pPr>
            <a:r>
              <a:rPr lang="en-ZA" sz="2800" dirty="0"/>
              <a:t>Personal &amp; communal transformation?</a:t>
            </a:r>
          </a:p>
          <a:p>
            <a:pPr>
              <a:lnSpc>
                <a:spcPct val="150000"/>
              </a:lnSpc>
            </a:pPr>
            <a:r>
              <a:rPr lang="en-ZA" sz="2800" dirty="0"/>
              <a:t>“Dangerous memory” (Johann Baptist Metz)</a:t>
            </a:r>
          </a:p>
          <a:p>
            <a:pPr>
              <a:lnSpc>
                <a:spcPct val="150000"/>
              </a:lnSpc>
            </a:pPr>
            <a:r>
              <a:rPr lang="en-ZA" sz="2800" dirty="0"/>
              <a:t> Restoring God’s peace</a:t>
            </a:r>
          </a:p>
        </p:txBody>
      </p:sp>
    </p:spTree>
    <p:extLst>
      <p:ext uri="{BB962C8B-B14F-4D97-AF65-F5344CB8AC3E}">
        <p14:creationId xmlns:p14="http://schemas.microsoft.com/office/powerpoint/2010/main" val="3674285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5BF59-1EF5-4952-A87F-A9EFC9A8B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Focus on death of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52C6B-601C-45E8-98C7-BE6066AAE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ZA" sz="2800" b="1" dirty="0"/>
              <a:t>Paul</a:t>
            </a:r>
          </a:p>
          <a:p>
            <a:pPr>
              <a:lnSpc>
                <a:spcPct val="150000"/>
              </a:lnSpc>
            </a:pPr>
            <a:r>
              <a:rPr lang="en-ZA" sz="2800" b="1" dirty="0"/>
              <a:t>Anselm</a:t>
            </a:r>
          </a:p>
          <a:p>
            <a:pPr>
              <a:lnSpc>
                <a:spcPct val="150000"/>
              </a:lnSpc>
            </a:pPr>
            <a:r>
              <a:rPr lang="en-ZA" sz="2800" b="1" dirty="0"/>
              <a:t> Calvin</a:t>
            </a:r>
          </a:p>
          <a:p>
            <a:pPr>
              <a:lnSpc>
                <a:spcPct val="150000"/>
              </a:lnSpc>
            </a:pPr>
            <a:r>
              <a:rPr lang="en-ZA" sz="2800" b="1" dirty="0"/>
              <a:t>Classical Reformed Form for the Lord’s Supper</a:t>
            </a:r>
          </a:p>
        </p:txBody>
      </p:sp>
    </p:spTree>
    <p:extLst>
      <p:ext uri="{BB962C8B-B14F-4D97-AF65-F5344CB8AC3E}">
        <p14:creationId xmlns:p14="http://schemas.microsoft.com/office/powerpoint/2010/main" val="3996978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BBDFF-3F5D-4AEA-ACC3-11B9EE333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Paul (1 Cor 11:26)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4DBFB-69CE-4B95-9259-465D60B48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00" dirty="0"/>
              <a:t>For as often as you eat this bread and drink the cup, you </a:t>
            </a:r>
            <a:r>
              <a:rPr lang="en-GB" sz="2800" u="sng" dirty="0"/>
              <a:t>proclaim the Lord’s death </a:t>
            </a:r>
            <a:r>
              <a:rPr lang="en-GB" sz="2800" dirty="0"/>
              <a:t>until he comes. 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12354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998D6-846D-41C8-A174-B85646E96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Anselm (1033/4-1109)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D1C89-AEE4-4B3E-9B76-15F2835D9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ZA" sz="2800" i="1" dirty="0"/>
              <a:t> Cur Deus Homo</a:t>
            </a:r>
          </a:p>
          <a:p>
            <a:pPr>
              <a:lnSpc>
                <a:spcPct val="150000"/>
              </a:lnSpc>
            </a:pPr>
            <a:r>
              <a:rPr lang="en-ZA" sz="2800" dirty="0"/>
              <a:t> Satisfaction theory of atonement</a:t>
            </a:r>
          </a:p>
          <a:p>
            <a:pPr>
              <a:lnSpc>
                <a:spcPct val="150000"/>
              </a:lnSpc>
            </a:pPr>
            <a:r>
              <a:rPr lang="en-ZA" sz="2800" dirty="0"/>
              <a:t> Jesus’ death as atonement for the wrath of God and the restoration of God’s honour</a:t>
            </a:r>
          </a:p>
        </p:txBody>
      </p:sp>
    </p:spTree>
    <p:extLst>
      <p:ext uri="{BB962C8B-B14F-4D97-AF65-F5344CB8AC3E}">
        <p14:creationId xmlns:p14="http://schemas.microsoft.com/office/powerpoint/2010/main" val="3471583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D9A99C0DC25245B4ED1FED49F07ED6" ma:contentTypeVersion="2" ma:contentTypeDescription="Create a new document." ma:contentTypeScope="" ma:versionID="4cee59691d2adbf841374a68b80425b0">
  <xsd:schema xmlns:xsd="http://www.w3.org/2001/XMLSchema" xmlns:xs="http://www.w3.org/2001/XMLSchema" xmlns:p="http://schemas.microsoft.com/office/2006/metadata/properties" xmlns:ns1="http://schemas.microsoft.com/sharepoint/v3" xmlns:ns2="3d0ffbf4-0ab1-4e4b-bd8c-865f61d41201" targetNamespace="http://schemas.microsoft.com/office/2006/metadata/properties" ma:root="true" ma:fieldsID="0358fc54e04717fd1f8ea0dccb55e9fc" ns1:_="" ns2:_="">
    <xsd:import namespace="http://schemas.microsoft.com/sharepoint/v3"/>
    <xsd:import namespace="3d0ffbf4-0ab1-4e4b-bd8c-865f61d41201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0ffbf4-0ab1-4e4b-bd8c-865f61d4120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A49009D-B799-46D5-A8D1-8A919923CC52}"/>
</file>

<file path=customXml/itemProps2.xml><?xml version="1.0" encoding="utf-8"?>
<ds:datastoreItem xmlns:ds="http://schemas.openxmlformats.org/officeDocument/2006/customXml" ds:itemID="{B1430CDF-92B7-4B69-BCE3-F1021A8C6BFE}"/>
</file>

<file path=customXml/itemProps3.xml><?xml version="1.0" encoding="utf-8"?>
<ds:datastoreItem xmlns:ds="http://schemas.openxmlformats.org/officeDocument/2006/customXml" ds:itemID="{AB6B01FA-E01B-4F64-82E8-5B59BD159E3A}"/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72</TotalTime>
  <Words>428</Words>
  <Application>Microsoft Office PowerPoint</Application>
  <PresentationFormat>Widescreen</PresentationFormat>
  <Paragraphs>71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Century Gothic</vt:lpstr>
      <vt:lpstr>Wingdings 3</vt:lpstr>
      <vt:lpstr>Slice</vt:lpstr>
      <vt:lpstr>“Do this in remembrance of Me”</vt:lpstr>
      <vt:lpstr>Anamnesis: meal as memory</vt:lpstr>
      <vt:lpstr>1 Corinthians 11:24 &amp; 25</vt:lpstr>
      <vt:lpstr>Luke 22:19 </vt:lpstr>
      <vt:lpstr>What is remembered/memorialised?</vt:lpstr>
      <vt:lpstr>Why is it remembered?</vt:lpstr>
      <vt:lpstr>Focus on death of Jesus</vt:lpstr>
      <vt:lpstr>Paul (1 Cor 11:26)</vt:lpstr>
      <vt:lpstr>Anselm (1033/4-1109)</vt:lpstr>
      <vt:lpstr>Calvin (1509-1564)</vt:lpstr>
      <vt:lpstr>Classical reformed form for the Lord’s Supper</vt:lpstr>
      <vt:lpstr>Focus on life and death</vt:lpstr>
      <vt:lpstr>Abelard (1079-1142)</vt:lpstr>
      <vt:lpstr>René girard (1923-2015)</vt:lpstr>
      <vt:lpstr>Anamnesis as transformation</vt:lpstr>
      <vt:lpstr>“Dangerous memory”</vt:lpstr>
      <vt:lpstr>Implications for the celebration of the lord’s supper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“Do this in remembrance of Me”</dc:title>
  <dc:creator>André Bartlett</dc:creator>
  <cp:lastModifiedBy>André Bartlett</cp:lastModifiedBy>
  <cp:revision>10</cp:revision>
  <dcterms:created xsi:type="dcterms:W3CDTF">2019-08-05T19:33:37Z</dcterms:created>
  <dcterms:modified xsi:type="dcterms:W3CDTF">2019-08-05T20:56:15Z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0x01010007D9A99C0DC25245B4ED1FED49F07ED6</vt:lpwstr>
  </property>
</Properties>
</file>