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78" r:id="rId2"/>
    <p:sldId id="279" r:id="rId3"/>
    <p:sldId id="280" r:id="rId4"/>
    <p:sldId id="281" r:id="rId5"/>
    <p:sldId id="282" r:id="rId6"/>
    <p:sldId id="283" r:id="rId7"/>
    <p:sldId id="256" r:id="rId8"/>
    <p:sldId id="257" r:id="rId9"/>
    <p:sldId id="258" r:id="rId10"/>
    <p:sldId id="259" r:id="rId11"/>
    <p:sldId id="271" r:id="rId12"/>
    <p:sldId id="260" r:id="rId13"/>
    <p:sldId id="261" r:id="rId14"/>
    <p:sldId id="272" r:id="rId15"/>
    <p:sldId id="273" r:id="rId16"/>
    <p:sldId id="262" r:id="rId17"/>
    <p:sldId id="263" r:id="rId18"/>
    <p:sldId id="274" r:id="rId19"/>
    <p:sldId id="264" r:id="rId20"/>
    <p:sldId id="275" r:id="rId21"/>
    <p:sldId id="276" r:id="rId22"/>
    <p:sldId id="277" r:id="rId23"/>
    <p:sldId id="270"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Questrial" panose="020B0604020202020204" charset="0"/>
      <p:regular r:id="rId30"/>
    </p:embeddedFont>
    <p:embeddedFont>
      <p:font typeface="Quattrocento"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snapToGrid="0">
      <p:cViewPr varScale="1">
        <p:scale>
          <a:sx n="70" d="100"/>
          <a:sy n="70" d="100"/>
        </p:scale>
        <p:origin x="16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0116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4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85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18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99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34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47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74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94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17</a:t>
            </a:fld>
            <a:endParaRPr/>
          </a:p>
        </p:txBody>
      </p:sp>
    </p:spTree>
    <p:extLst>
      <p:ext uri="{BB962C8B-B14F-4D97-AF65-F5344CB8AC3E}">
        <p14:creationId xmlns:p14="http://schemas.microsoft.com/office/powerpoint/2010/main" val="365003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18</a:t>
            </a:fld>
            <a:endParaRPr/>
          </a:p>
        </p:txBody>
      </p:sp>
    </p:spTree>
    <p:extLst>
      <p:ext uri="{BB962C8B-B14F-4D97-AF65-F5344CB8AC3E}">
        <p14:creationId xmlns:p14="http://schemas.microsoft.com/office/powerpoint/2010/main" val="20546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2" name="Shape 17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19</a:t>
            </a:fld>
            <a:endParaRPr/>
          </a:p>
        </p:txBody>
      </p:sp>
    </p:spTree>
    <p:extLst>
      <p:ext uri="{BB962C8B-B14F-4D97-AF65-F5344CB8AC3E}">
        <p14:creationId xmlns:p14="http://schemas.microsoft.com/office/powerpoint/2010/main" val="38278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45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2" name="Shape 17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20</a:t>
            </a:fld>
            <a:endParaRPr/>
          </a:p>
        </p:txBody>
      </p:sp>
    </p:spTree>
    <p:extLst>
      <p:ext uri="{BB962C8B-B14F-4D97-AF65-F5344CB8AC3E}">
        <p14:creationId xmlns:p14="http://schemas.microsoft.com/office/powerpoint/2010/main" val="155262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2" name="Shape 17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21</a:t>
            </a:fld>
            <a:endParaRPr/>
          </a:p>
        </p:txBody>
      </p:sp>
    </p:spTree>
    <p:extLst>
      <p:ext uri="{BB962C8B-B14F-4D97-AF65-F5344CB8AC3E}">
        <p14:creationId xmlns:p14="http://schemas.microsoft.com/office/powerpoint/2010/main" val="396996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2" name="Shape 17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ZA"/>
              <a:t>22</a:t>
            </a:fld>
            <a:endParaRPr/>
          </a:p>
        </p:txBody>
      </p:sp>
    </p:spTree>
    <p:extLst>
      <p:ext uri="{BB962C8B-B14F-4D97-AF65-F5344CB8AC3E}">
        <p14:creationId xmlns:p14="http://schemas.microsoft.com/office/powerpoint/2010/main" val="353888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75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29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94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50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1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77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25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93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Shape 2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1" name="Shape 21"/>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2" name="Shape 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4" name="Shape 24"/>
          <p:cNvSpPr/>
          <p:nvPr/>
        </p:nvSpPr>
        <p:spPr>
          <a:xfrm>
            <a:off x="345440" y="2942602"/>
            <a:ext cx="7147931"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5" name="Shape 25"/>
          <p:cNvSpPr/>
          <p:nvPr/>
        </p:nvSpPr>
        <p:spPr>
          <a:xfrm>
            <a:off x="7572652" y="2944634"/>
            <a:ext cx="1190348"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6" name="Shape 26"/>
          <p:cNvSpPr/>
          <p:nvPr/>
        </p:nvSpPr>
        <p:spPr>
          <a:xfrm>
            <a:off x="7712714" y="3136658"/>
            <a:ext cx="910224"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7" name="Shape 27"/>
          <p:cNvSpPr/>
          <p:nvPr/>
        </p:nvSpPr>
        <p:spPr>
          <a:xfrm>
            <a:off x="445483" y="3055621"/>
            <a:ext cx="6947845"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8" name="Shape 28"/>
          <p:cNvSpPr txBox="1">
            <a:spLocks noGrp="1"/>
          </p:cNvSpPr>
          <p:nvPr>
            <p:ph type="sldNum" idx="12"/>
          </p:nvPr>
        </p:nvSpPr>
        <p:spPr>
          <a:xfrm>
            <a:off x="7786826" y="4625268"/>
            <a:ext cx="762000" cy="457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0" i="0" u="none" strike="noStrike" cap="none">
                <a:solidFill>
                  <a:srgbClr val="47534C"/>
                </a:solidFill>
                <a:latin typeface="Questrial"/>
                <a:ea typeface="Questrial"/>
                <a:cs typeface="Questrial"/>
                <a:sym typeface="Questrial"/>
              </a:defRPr>
            </a:lvl1pPr>
            <a:lvl2pPr marL="0" marR="0" lvl="1" indent="0" algn="ctr" rtl="0">
              <a:spcBef>
                <a:spcPts val="0"/>
              </a:spcBef>
              <a:buNone/>
              <a:defRPr sz="2800" b="0" i="0" u="none" strike="noStrike" cap="none">
                <a:solidFill>
                  <a:srgbClr val="47534C"/>
                </a:solidFill>
                <a:latin typeface="Questrial"/>
                <a:ea typeface="Questrial"/>
                <a:cs typeface="Questrial"/>
                <a:sym typeface="Questrial"/>
              </a:defRPr>
            </a:lvl2pPr>
            <a:lvl3pPr marL="0" marR="0" lvl="2" indent="0" algn="ctr" rtl="0">
              <a:spcBef>
                <a:spcPts val="0"/>
              </a:spcBef>
              <a:buNone/>
              <a:defRPr sz="2800" b="0" i="0" u="none" strike="noStrike" cap="none">
                <a:solidFill>
                  <a:srgbClr val="47534C"/>
                </a:solidFill>
                <a:latin typeface="Questrial"/>
                <a:ea typeface="Questrial"/>
                <a:cs typeface="Questrial"/>
                <a:sym typeface="Questrial"/>
              </a:defRPr>
            </a:lvl3pPr>
            <a:lvl4pPr marL="0" marR="0" lvl="3" indent="0" algn="ctr" rtl="0">
              <a:spcBef>
                <a:spcPts val="0"/>
              </a:spcBef>
              <a:buNone/>
              <a:defRPr sz="2800" b="0" i="0" u="none" strike="noStrike" cap="none">
                <a:solidFill>
                  <a:srgbClr val="47534C"/>
                </a:solidFill>
                <a:latin typeface="Questrial"/>
                <a:ea typeface="Questrial"/>
                <a:cs typeface="Questrial"/>
                <a:sym typeface="Questrial"/>
              </a:defRPr>
            </a:lvl4pPr>
            <a:lvl5pPr marL="0" marR="0" lvl="4" indent="0" algn="ctr" rtl="0">
              <a:spcBef>
                <a:spcPts val="0"/>
              </a:spcBef>
              <a:buNone/>
              <a:defRPr sz="2800" b="0" i="0" u="none" strike="noStrike" cap="none">
                <a:solidFill>
                  <a:srgbClr val="47534C"/>
                </a:solidFill>
                <a:latin typeface="Questrial"/>
                <a:ea typeface="Questrial"/>
                <a:cs typeface="Questrial"/>
                <a:sym typeface="Questrial"/>
              </a:defRPr>
            </a:lvl5pPr>
            <a:lvl6pPr marL="0" marR="0" lvl="5" indent="0" algn="ctr" rtl="0">
              <a:spcBef>
                <a:spcPts val="0"/>
              </a:spcBef>
              <a:buNone/>
              <a:defRPr sz="2800" b="0" i="0" u="none" strike="noStrike" cap="none">
                <a:solidFill>
                  <a:srgbClr val="47534C"/>
                </a:solidFill>
                <a:latin typeface="Questrial"/>
                <a:ea typeface="Questrial"/>
                <a:cs typeface="Questrial"/>
                <a:sym typeface="Questrial"/>
              </a:defRPr>
            </a:lvl6pPr>
            <a:lvl7pPr marL="0" marR="0" lvl="6" indent="0" algn="ctr" rtl="0">
              <a:spcBef>
                <a:spcPts val="0"/>
              </a:spcBef>
              <a:buNone/>
              <a:defRPr sz="2800" b="0" i="0" u="none" strike="noStrike" cap="none">
                <a:solidFill>
                  <a:srgbClr val="47534C"/>
                </a:solidFill>
                <a:latin typeface="Questrial"/>
                <a:ea typeface="Questrial"/>
                <a:cs typeface="Questrial"/>
                <a:sym typeface="Questrial"/>
              </a:defRPr>
            </a:lvl7pPr>
            <a:lvl8pPr marL="0" marR="0" lvl="7" indent="0" algn="ctr" rtl="0">
              <a:spcBef>
                <a:spcPts val="0"/>
              </a:spcBef>
              <a:buNone/>
              <a:defRPr sz="2800" b="0" i="0" u="none" strike="noStrike" cap="none">
                <a:solidFill>
                  <a:srgbClr val="47534C"/>
                </a:solidFill>
                <a:latin typeface="Questrial"/>
                <a:ea typeface="Questrial"/>
                <a:cs typeface="Questrial"/>
                <a:sym typeface="Questrial"/>
              </a:defRPr>
            </a:lvl8pPr>
            <a:lvl9pPr marL="0" marR="0" lvl="8" indent="0" algn="ctr" rtl="0">
              <a:spcBef>
                <a:spcPts val="0"/>
              </a:spcBef>
              <a:buNone/>
              <a:defRPr sz="2800" b="0" i="0" u="none" strike="noStrike" cap="none">
                <a:solidFill>
                  <a:srgbClr val="47534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
        <p:nvSpPr>
          <p:cNvPr id="29" name="Shape 29"/>
          <p:cNvSpPr/>
          <p:nvPr/>
        </p:nvSpPr>
        <p:spPr>
          <a:xfrm>
            <a:off x="541822" y="4559276"/>
            <a:ext cx="6755166"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0" name="Shape 30"/>
          <p:cNvSpPr/>
          <p:nvPr/>
        </p:nvSpPr>
        <p:spPr>
          <a:xfrm>
            <a:off x="538971" y="3139440"/>
            <a:ext cx="6760868"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1" name="Shape 31"/>
          <p:cNvSpPr txBox="1">
            <a:spLocks noGrp="1"/>
          </p:cNvSpPr>
          <p:nvPr>
            <p:ph type="subTitle" idx="1"/>
          </p:nvPr>
        </p:nvSpPr>
        <p:spPr>
          <a:xfrm>
            <a:off x="642805" y="4648200"/>
            <a:ext cx="6553200" cy="457200"/>
          </a:xfrm>
          <a:prstGeom prst="rect">
            <a:avLst/>
          </a:prstGeom>
          <a:noFill/>
          <a:ln>
            <a:noFill/>
          </a:ln>
        </p:spPr>
        <p:txBody>
          <a:bodyPr spcFirstLastPara="1" wrap="square" lIns="91425" tIns="91425" rIns="91425" bIns="91425" anchor="t" anchorCtr="0"/>
          <a:lstStyle>
            <a:lvl1pPr marL="0" marR="0" lvl="0" indent="0" algn="ctr" rtl="0">
              <a:spcBef>
                <a:spcPts val="360"/>
              </a:spcBef>
              <a:spcAft>
                <a:spcPts val="0"/>
              </a:spcAft>
              <a:buClr>
                <a:schemeClr val="accent1"/>
              </a:buClr>
              <a:buSzPts val="2400"/>
              <a:buFont typeface="Arial"/>
              <a:buNone/>
              <a:defRPr sz="1800" b="0" i="0" u="none" strike="noStrike" cap="none">
                <a:solidFill>
                  <a:srgbClr val="FFFFFF"/>
                </a:solidFill>
                <a:latin typeface="Questrial"/>
                <a:ea typeface="Questrial"/>
                <a:cs typeface="Questrial"/>
                <a:sym typeface="Questrial"/>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Questrial"/>
                <a:ea typeface="Questrial"/>
                <a:cs typeface="Questrial"/>
                <a:sym typeface="Questrial"/>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Questrial"/>
                <a:ea typeface="Questrial"/>
                <a:cs typeface="Questrial"/>
                <a:sym typeface="Questrial"/>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Questrial"/>
                <a:ea typeface="Questrial"/>
                <a:cs typeface="Questrial"/>
                <a:sym typeface="Questrial"/>
              </a:defRPr>
            </a:lvl4pPr>
            <a:lvl5pPr marL="1828800" marR="0" lvl="4" indent="0" algn="ctr" rtl="0">
              <a:spcBef>
                <a:spcPts val="320"/>
              </a:spcBef>
              <a:spcAft>
                <a:spcPts val="0"/>
              </a:spcAft>
              <a:buClr>
                <a:schemeClr val="accent5"/>
              </a:buClr>
              <a:buSzPts val="1600"/>
              <a:buFont typeface="Arial"/>
              <a:buNone/>
              <a:defRPr sz="1600" b="0" i="0" u="none" strike="noStrike" cap="none">
                <a:solidFill>
                  <a:srgbClr val="888888"/>
                </a:solidFill>
                <a:latin typeface="Questrial"/>
                <a:ea typeface="Questrial"/>
                <a:cs typeface="Questrial"/>
                <a:sym typeface="Questrial"/>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Questrial"/>
                <a:ea typeface="Questrial"/>
                <a:cs typeface="Questrial"/>
                <a:sym typeface="Questrial"/>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Questrial"/>
                <a:ea typeface="Questrial"/>
                <a:cs typeface="Questrial"/>
                <a:sym typeface="Questrial"/>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Questrial"/>
                <a:ea typeface="Questrial"/>
                <a:cs typeface="Questrial"/>
                <a:sym typeface="Questrial"/>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Questrial"/>
                <a:ea typeface="Questrial"/>
                <a:cs typeface="Questrial"/>
                <a:sym typeface="Questrial"/>
              </a:defRPr>
            </a:lvl9pPr>
          </a:lstStyle>
          <a:p>
            <a:endParaRPr/>
          </a:p>
        </p:txBody>
      </p:sp>
      <p:sp>
        <p:nvSpPr>
          <p:cNvPr id="32" name="Shape 32"/>
          <p:cNvSpPr txBox="1">
            <a:spLocks noGrp="1"/>
          </p:cNvSpPr>
          <p:nvPr>
            <p:ph type="ctrTitle"/>
          </p:nvPr>
        </p:nvSpPr>
        <p:spPr>
          <a:xfrm>
            <a:off x="604705" y="3227033"/>
            <a:ext cx="6629400" cy="1219201"/>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47534C"/>
              </a:buClr>
              <a:buSzPts val="1400"/>
              <a:buFont typeface="Quattrocento"/>
              <a:buNone/>
              <a:defRPr sz="4000" b="0" i="0" u="none" strike="noStrike" cap="none">
                <a:solidFill>
                  <a:srgbClr val="47534C"/>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4" name="Shape 104"/>
          <p:cNvSpPr txBox="1">
            <a:spLocks noGrp="1"/>
          </p:cNvSpPr>
          <p:nvPr>
            <p:ph type="body" idx="1"/>
          </p:nvPr>
        </p:nvSpPr>
        <p:spPr>
          <a:xfrm rot="5400000">
            <a:off x="2385218" y="-175419"/>
            <a:ext cx="4373563" cy="82296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Questrial"/>
                <a:ea typeface="Questrial"/>
                <a:cs typeface="Questrial"/>
                <a:sym typeface="Quest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Questrial"/>
                <a:ea typeface="Questrial"/>
                <a:cs typeface="Questrial"/>
                <a:sym typeface="Quest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Questrial"/>
                <a:ea typeface="Questrial"/>
                <a:cs typeface="Questrial"/>
                <a:sym typeface="Quest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Questrial"/>
                <a:ea typeface="Questrial"/>
                <a:cs typeface="Questrial"/>
                <a:sym typeface="Questrial"/>
              </a:defRPr>
            </a:lvl9pPr>
          </a:lstStyle>
          <a:p>
            <a:endParaRPr/>
          </a:p>
        </p:txBody>
      </p:sp>
      <p:sp>
        <p:nvSpPr>
          <p:cNvPr id="105" name="Shape 10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7" name="Shape 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Shape 109"/>
          <p:cNvSpPr/>
          <p:nvPr/>
        </p:nvSpPr>
        <p:spPr>
          <a:xfrm>
            <a:off x="6861702" y="228600"/>
            <a:ext cx="185928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0" name="Shape 110"/>
          <p:cNvSpPr/>
          <p:nvPr/>
        </p:nvSpPr>
        <p:spPr>
          <a:xfrm>
            <a:off x="6955225" y="351409"/>
            <a:ext cx="1672235"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1" name="Shape 111"/>
          <p:cNvSpPr txBox="1">
            <a:spLocks noGrp="1"/>
          </p:cNvSpPr>
          <p:nvPr>
            <p:ph type="title"/>
          </p:nvPr>
        </p:nvSpPr>
        <p:spPr>
          <a:xfrm rot="5400000">
            <a:off x="4896852" y="2547152"/>
            <a:ext cx="5788981" cy="1485531"/>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2" name="Shape 112"/>
          <p:cNvSpPr txBox="1">
            <a:spLocks noGrp="1"/>
          </p:cNvSpPr>
          <p:nvPr>
            <p:ph type="body" idx="1"/>
          </p:nvPr>
        </p:nvSpPr>
        <p:spPr>
          <a:xfrm rot="5400000">
            <a:off x="647699" y="190500"/>
            <a:ext cx="5791201" cy="61722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Questrial"/>
                <a:ea typeface="Questrial"/>
                <a:cs typeface="Questrial"/>
                <a:sym typeface="Quest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Questrial"/>
                <a:ea typeface="Questrial"/>
                <a:cs typeface="Questrial"/>
                <a:sym typeface="Quest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Questrial"/>
                <a:ea typeface="Questrial"/>
                <a:cs typeface="Questrial"/>
                <a:sym typeface="Quest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Questrial"/>
                <a:ea typeface="Questrial"/>
                <a:cs typeface="Questrial"/>
                <a:sym typeface="Questrial"/>
              </a:defRPr>
            </a:lvl9pPr>
          </a:lstStyle>
          <a:p>
            <a:endParaRPr/>
          </a:p>
        </p:txBody>
      </p:sp>
      <p:sp>
        <p:nvSpPr>
          <p:cNvPr id="113" name="Shape 1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5" name="Shape 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Questrial"/>
                <a:ea typeface="Questrial"/>
                <a:cs typeface="Questrial"/>
                <a:sym typeface="Quest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Questrial"/>
                <a:ea typeface="Questrial"/>
                <a:cs typeface="Questrial"/>
                <a:sym typeface="Quest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Questrial"/>
                <a:ea typeface="Questrial"/>
                <a:cs typeface="Questrial"/>
                <a:sym typeface="Quest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Questrial"/>
                <a:ea typeface="Questrial"/>
                <a:cs typeface="Questrial"/>
                <a:sym typeface="Questrial"/>
              </a:defRPr>
            </a:lvl9pPr>
          </a:lstStyle>
          <a:p>
            <a:endParaRPr/>
          </a:p>
        </p:txBody>
      </p:sp>
      <p:sp>
        <p:nvSpPr>
          <p:cNvPr id="36" name="Shape 3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Questrial"/>
                <a:ea typeface="Questrial"/>
                <a:cs typeface="Questrial"/>
                <a:sym typeface="Questrial"/>
              </a:defRPr>
            </a:lvl1pPr>
            <a:lvl2pPr marL="0" marR="0" lvl="1" indent="0" algn="r" rtl="0">
              <a:spcBef>
                <a:spcPts val="0"/>
              </a:spcBef>
              <a:buNone/>
              <a:defRPr sz="1200" b="0" i="0" u="none" strike="noStrike" cap="none">
                <a:solidFill>
                  <a:schemeClr val="dk2"/>
                </a:solidFill>
                <a:latin typeface="Questrial"/>
                <a:ea typeface="Questrial"/>
                <a:cs typeface="Questrial"/>
                <a:sym typeface="Questrial"/>
              </a:defRPr>
            </a:lvl2pPr>
            <a:lvl3pPr marL="0" marR="0" lvl="2" indent="0" algn="r" rtl="0">
              <a:spcBef>
                <a:spcPts val="0"/>
              </a:spcBef>
              <a:buNone/>
              <a:defRPr sz="1200" b="0" i="0" u="none" strike="noStrike" cap="none">
                <a:solidFill>
                  <a:schemeClr val="dk2"/>
                </a:solidFill>
                <a:latin typeface="Questrial"/>
                <a:ea typeface="Questrial"/>
                <a:cs typeface="Questrial"/>
                <a:sym typeface="Questrial"/>
              </a:defRPr>
            </a:lvl3pPr>
            <a:lvl4pPr marL="0" marR="0" lvl="3" indent="0" algn="r" rtl="0">
              <a:spcBef>
                <a:spcPts val="0"/>
              </a:spcBef>
              <a:buNone/>
              <a:defRPr sz="1200" b="0" i="0" u="none" strike="noStrike" cap="none">
                <a:solidFill>
                  <a:schemeClr val="dk2"/>
                </a:solidFill>
                <a:latin typeface="Questrial"/>
                <a:ea typeface="Questrial"/>
                <a:cs typeface="Questrial"/>
                <a:sym typeface="Questrial"/>
              </a:defRPr>
            </a:lvl4pPr>
            <a:lvl5pPr marL="0" marR="0" lvl="4" indent="0" algn="r" rtl="0">
              <a:spcBef>
                <a:spcPts val="0"/>
              </a:spcBef>
              <a:buNone/>
              <a:defRPr sz="1200" b="0" i="0" u="none" strike="noStrike" cap="none">
                <a:solidFill>
                  <a:schemeClr val="dk2"/>
                </a:solidFill>
                <a:latin typeface="Questrial"/>
                <a:ea typeface="Questrial"/>
                <a:cs typeface="Questrial"/>
                <a:sym typeface="Questrial"/>
              </a:defRPr>
            </a:lvl5pPr>
            <a:lvl6pPr marL="0" marR="0" lvl="5" indent="0" algn="r" rtl="0">
              <a:spcBef>
                <a:spcPts val="0"/>
              </a:spcBef>
              <a:buNone/>
              <a:defRPr sz="1200" b="0" i="0" u="none" strike="noStrike" cap="none">
                <a:solidFill>
                  <a:schemeClr val="dk2"/>
                </a:solidFill>
                <a:latin typeface="Questrial"/>
                <a:ea typeface="Questrial"/>
                <a:cs typeface="Questrial"/>
                <a:sym typeface="Questrial"/>
              </a:defRPr>
            </a:lvl6pPr>
            <a:lvl7pPr marL="0" marR="0" lvl="6" indent="0" algn="r" rtl="0">
              <a:spcBef>
                <a:spcPts val="0"/>
              </a:spcBef>
              <a:buNone/>
              <a:defRPr sz="1200" b="0" i="0" u="none" strike="noStrike" cap="none">
                <a:solidFill>
                  <a:schemeClr val="dk2"/>
                </a:solidFill>
                <a:latin typeface="Questrial"/>
                <a:ea typeface="Questrial"/>
                <a:cs typeface="Questrial"/>
                <a:sym typeface="Questrial"/>
              </a:defRPr>
            </a:lvl7pPr>
            <a:lvl8pPr marL="0" marR="0" lvl="7" indent="0" algn="r" rtl="0">
              <a:spcBef>
                <a:spcPts val="0"/>
              </a:spcBef>
              <a:buNone/>
              <a:defRPr sz="1200" b="0" i="0" u="none" strike="noStrike" cap="none">
                <a:solidFill>
                  <a:schemeClr val="dk2"/>
                </a:solidFill>
                <a:latin typeface="Questrial"/>
                <a:ea typeface="Questrial"/>
                <a:cs typeface="Questrial"/>
                <a:sym typeface="Questrial"/>
              </a:defRPr>
            </a:lvl8pPr>
            <a:lvl9pPr marL="0" marR="0" lvl="8" indent="0" algn="r" rtl="0">
              <a:spcBef>
                <a:spcPts val="0"/>
              </a:spcBef>
              <a:buNone/>
              <a:defRPr sz="1200" b="0"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Questrial"/>
                <a:ea typeface="Questrial"/>
                <a:cs typeface="Questrial"/>
                <a:sym typeface="Questrial"/>
              </a:defRPr>
            </a:lvl1pPr>
            <a:lvl2pPr marL="0" marR="0" lvl="1" indent="0" algn="r" rtl="0">
              <a:spcBef>
                <a:spcPts val="0"/>
              </a:spcBef>
              <a:buNone/>
              <a:defRPr sz="1200" b="0" i="0" u="none" strike="noStrike" cap="none">
                <a:solidFill>
                  <a:schemeClr val="dk2"/>
                </a:solidFill>
                <a:latin typeface="Questrial"/>
                <a:ea typeface="Questrial"/>
                <a:cs typeface="Questrial"/>
                <a:sym typeface="Questrial"/>
              </a:defRPr>
            </a:lvl2pPr>
            <a:lvl3pPr marL="0" marR="0" lvl="2" indent="0" algn="r" rtl="0">
              <a:spcBef>
                <a:spcPts val="0"/>
              </a:spcBef>
              <a:buNone/>
              <a:defRPr sz="1200" b="0" i="0" u="none" strike="noStrike" cap="none">
                <a:solidFill>
                  <a:schemeClr val="dk2"/>
                </a:solidFill>
                <a:latin typeface="Questrial"/>
                <a:ea typeface="Questrial"/>
                <a:cs typeface="Questrial"/>
                <a:sym typeface="Questrial"/>
              </a:defRPr>
            </a:lvl3pPr>
            <a:lvl4pPr marL="0" marR="0" lvl="3" indent="0" algn="r" rtl="0">
              <a:spcBef>
                <a:spcPts val="0"/>
              </a:spcBef>
              <a:buNone/>
              <a:defRPr sz="1200" b="0" i="0" u="none" strike="noStrike" cap="none">
                <a:solidFill>
                  <a:schemeClr val="dk2"/>
                </a:solidFill>
                <a:latin typeface="Questrial"/>
                <a:ea typeface="Questrial"/>
                <a:cs typeface="Questrial"/>
                <a:sym typeface="Questrial"/>
              </a:defRPr>
            </a:lvl4pPr>
            <a:lvl5pPr marL="0" marR="0" lvl="4" indent="0" algn="r" rtl="0">
              <a:spcBef>
                <a:spcPts val="0"/>
              </a:spcBef>
              <a:buNone/>
              <a:defRPr sz="1200" b="0" i="0" u="none" strike="noStrike" cap="none">
                <a:solidFill>
                  <a:schemeClr val="dk2"/>
                </a:solidFill>
                <a:latin typeface="Questrial"/>
                <a:ea typeface="Questrial"/>
                <a:cs typeface="Questrial"/>
                <a:sym typeface="Questrial"/>
              </a:defRPr>
            </a:lvl5pPr>
            <a:lvl6pPr marL="0" marR="0" lvl="5" indent="0" algn="r" rtl="0">
              <a:spcBef>
                <a:spcPts val="0"/>
              </a:spcBef>
              <a:buNone/>
              <a:defRPr sz="1200" b="0" i="0" u="none" strike="noStrike" cap="none">
                <a:solidFill>
                  <a:schemeClr val="dk2"/>
                </a:solidFill>
                <a:latin typeface="Questrial"/>
                <a:ea typeface="Questrial"/>
                <a:cs typeface="Questrial"/>
                <a:sym typeface="Questrial"/>
              </a:defRPr>
            </a:lvl6pPr>
            <a:lvl7pPr marL="0" marR="0" lvl="6" indent="0" algn="r" rtl="0">
              <a:spcBef>
                <a:spcPts val="0"/>
              </a:spcBef>
              <a:buNone/>
              <a:defRPr sz="1200" b="0" i="0" u="none" strike="noStrike" cap="none">
                <a:solidFill>
                  <a:schemeClr val="dk2"/>
                </a:solidFill>
                <a:latin typeface="Questrial"/>
                <a:ea typeface="Questrial"/>
                <a:cs typeface="Questrial"/>
                <a:sym typeface="Questrial"/>
              </a:defRPr>
            </a:lvl7pPr>
            <a:lvl8pPr marL="0" marR="0" lvl="7" indent="0" algn="r" rtl="0">
              <a:spcBef>
                <a:spcPts val="0"/>
              </a:spcBef>
              <a:buNone/>
              <a:defRPr sz="1200" b="0" i="0" u="none" strike="noStrike" cap="none">
                <a:solidFill>
                  <a:schemeClr val="dk2"/>
                </a:solidFill>
                <a:latin typeface="Questrial"/>
                <a:ea typeface="Questrial"/>
                <a:cs typeface="Questrial"/>
                <a:sym typeface="Questrial"/>
              </a:defRPr>
            </a:lvl8pPr>
            <a:lvl9pPr marL="0" marR="0" lvl="8" indent="0" algn="r" rtl="0">
              <a:spcBef>
                <a:spcPts val="0"/>
              </a:spcBef>
              <a:buNone/>
              <a:defRPr sz="1200" b="0"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6" name="Shape 46"/>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8" name="Shape 48"/>
          <p:cNvSpPr/>
          <p:nvPr/>
        </p:nvSpPr>
        <p:spPr>
          <a:xfrm>
            <a:off x="451976" y="2946400"/>
            <a:ext cx="8265160"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9" name="Shape 49"/>
          <p:cNvSpPr/>
          <p:nvPr/>
        </p:nvSpPr>
        <p:spPr>
          <a:xfrm>
            <a:off x="567656" y="3048000"/>
            <a:ext cx="8033800"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
        <p:nvSpPr>
          <p:cNvPr id="52" name="Shape 52"/>
          <p:cNvSpPr txBox="1">
            <a:spLocks noGrp="1"/>
          </p:cNvSpPr>
          <p:nvPr>
            <p:ph type="title"/>
          </p:nvPr>
        </p:nvSpPr>
        <p:spPr>
          <a:xfrm>
            <a:off x="736456" y="3200399"/>
            <a:ext cx="7696200" cy="1295401"/>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rgbClr val="47534C"/>
              </a:buClr>
              <a:buSzPts val="1400"/>
              <a:buFont typeface="Quattrocento"/>
              <a:buNone/>
              <a:defRPr sz="4000" b="0" i="0" u="none" strike="noStrike" cap="none">
                <a:solidFill>
                  <a:srgbClr val="47534C"/>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p:nvPr/>
        </p:nvSpPr>
        <p:spPr>
          <a:xfrm>
            <a:off x="675496" y="4541520"/>
            <a:ext cx="781812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736456" y="4607510"/>
            <a:ext cx="7696200" cy="523783"/>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400"/>
              <a:buFont typeface="Arial"/>
              <a:buNone/>
              <a:defRPr sz="2000" b="0" i="0" u="none" strike="noStrike" cap="none">
                <a:solidFill>
                  <a:srgbClr val="FFFFFF"/>
                </a:solidFill>
                <a:latin typeface="Questrial"/>
                <a:ea typeface="Questrial"/>
                <a:cs typeface="Questrial"/>
                <a:sym typeface="Questrial"/>
              </a:defRPr>
            </a:lvl1pPr>
            <a:lvl2pPr marL="914400" marR="0" lvl="1" indent="-228600" algn="l" rtl="0">
              <a:spcBef>
                <a:spcPts val="360"/>
              </a:spcBef>
              <a:spcAft>
                <a:spcPts val="0"/>
              </a:spcAft>
              <a:buClr>
                <a:schemeClr val="accent2"/>
              </a:buClr>
              <a:buSzPts val="2000"/>
              <a:buFont typeface="Arial"/>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320"/>
              </a:spcBef>
              <a:spcAft>
                <a:spcPts val="0"/>
              </a:spcAft>
              <a:buClr>
                <a:schemeClr val="accent3"/>
              </a:buClr>
              <a:buSzPts val="1800"/>
              <a:buFont typeface="Arial"/>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280"/>
              </a:spcBef>
              <a:spcAft>
                <a:spcPts val="0"/>
              </a:spcAft>
              <a:buClr>
                <a:schemeClr val="accent4"/>
              </a:buClr>
              <a:buSzPts val="1600"/>
              <a:buFont typeface="Arial"/>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280"/>
              </a:spcBef>
              <a:spcAft>
                <a:spcPts val="0"/>
              </a:spcAft>
              <a:buClr>
                <a:schemeClr val="accent5"/>
              </a:buClr>
              <a:buSzPts val="1600"/>
              <a:buFont typeface="Arial"/>
              <a:buNone/>
              <a:defRPr sz="1400" b="0" i="0" u="none" strike="noStrike" cap="none">
                <a:solidFill>
                  <a:srgbClr val="888888"/>
                </a:solidFill>
                <a:latin typeface="Questrial"/>
                <a:ea typeface="Questrial"/>
                <a:cs typeface="Questrial"/>
                <a:sym typeface="Quest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Questrial"/>
                <a:ea typeface="Questrial"/>
                <a:cs typeface="Questrial"/>
                <a:sym typeface="Questrial"/>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Questrial"/>
                <a:ea typeface="Questrial"/>
                <a:cs typeface="Questrial"/>
                <a:sym typeface="Questrial"/>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Questrial"/>
                <a:ea typeface="Questrial"/>
                <a:cs typeface="Questrial"/>
                <a:sym typeface="Questrial"/>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Questrial"/>
                <a:ea typeface="Questrial"/>
                <a:cs typeface="Questrial"/>
                <a:sym typeface="Questrial"/>
              </a:defRPr>
            </a:lvl9pPr>
          </a:lstStyle>
          <a:p>
            <a:endParaRPr/>
          </a:p>
        </p:txBody>
      </p:sp>
      <p:sp>
        <p:nvSpPr>
          <p:cNvPr id="55" name="Shape 55"/>
          <p:cNvSpPr/>
          <p:nvPr/>
        </p:nvSpPr>
        <p:spPr>
          <a:xfrm>
            <a:off x="675757" y="3124200"/>
            <a:ext cx="7817599"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426128" y="1719071"/>
            <a:ext cx="4038600" cy="4407408"/>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2"/>
                </a:solidFill>
                <a:latin typeface="Questrial"/>
                <a:ea typeface="Questrial"/>
                <a:cs typeface="Questrial"/>
                <a:sym typeface="Questrial"/>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4648200" y="1719071"/>
            <a:ext cx="4038600" cy="4407408"/>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2"/>
                </a:solidFill>
                <a:latin typeface="Questrial"/>
                <a:ea typeface="Questrial"/>
                <a:cs typeface="Questrial"/>
                <a:sym typeface="Questrial"/>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Questrial"/>
                <a:ea typeface="Questrial"/>
                <a:cs typeface="Questrial"/>
                <a:sym typeface="Questrial"/>
              </a:defRPr>
            </a:lvl9pPr>
          </a:lstStyle>
          <a:p>
            <a:endParaRPr/>
          </a:p>
        </p:txBody>
      </p:sp>
      <p:sp>
        <p:nvSpPr>
          <p:cNvPr id="60" name="Shape 6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Shape 65"/>
          <p:cNvSpPr txBox="1">
            <a:spLocks noGrp="1"/>
          </p:cNvSpPr>
          <p:nvPr>
            <p:ph type="body" idx="1"/>
          </p:nvPr>
        </p:nvSpPr>
        <p:spPr>
          <a:xfrm>
            <a:off x="426128" y="1722438"/>
            <a:ext cx="4040188" cy="639762"/>
          </a:xfrm>
          <a:prstGeom prst="rect">
            <a:avLst/>
          </a:prstGeom>
          <a:noFill/>
          <a:ln>
            <a:noFill/>
          </a:ln>
        </p:spPr>
        <p:txBody>
          <a:bodyPr spcFirstLastPara="1" wrap="square" lIns="91425" tIns="91425" rIns="91425" bIns="91425" anchor="b" anchorCtr="0"/>
          <a:lstStyle>
            <a:lvl1pPr marL="457200" marR="0" lvl="0" indent="-228600" algn="ctr" rtl="0">
              <a:spcBef>
                <a:spcPts val="440"/>
              </a:spcBef>
              <a:spcAft>
                <a:spcPts val="0"/>
              </a:spcAft>
              <a:buClr>
                <a:schemeClr val="accent1"/>
              </a:buClr>
              <a:buSzPts val="2400"/>
              <a:buFont typeface="Arial"/>
              <a:buNone/>
              <a:defRPr sz="2200" b="1" i="0" u="none" strike="noStrike" cap="none">
                <a:solidFill>
                  <a:schemeClr val="dk2"/>
                </a:solidFill>
                <a:latin typeface="Questrial"/>
                <a:ea typeface="Questrial"/>
                <a:cs typeface="Questrial"/>
                <a:sym typeface="Questrial"/>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320"/>
              </a:spcBef>
              <a:spcAft>
                <a:spcPts val="0"/>
              </a:spcAft>
              <a:buClr>
                <a:schemeClr val="accent1"/>
              </a:buClr>
              <a:buSzPts val="1400"/>
              <a:buFont typeface="Arial"/>
              <a:buNone/>
              <a:defRPr sz="1600" b="1" i="0" u="none" strike="noStrike" cap="none">
                <a:solidFill>
                  <a:schemeClr val="dk2"/>
                </a:solidFill>
                <a:latin typeface="Questrial"/>
                <a:ea typeface="Questrial"/>
                <a:cs typeface="Questrial"/>
                <a:sym typeface="Questrial"/>
              </a:defRPr>
            </a:lvl6pPr>
            <a:lvl7pPr marL="3200400" marR="0" lvl="6" indent="-228600" algn="l" rtl="0">
              <a:spcBef>
                <a:spcPts val="320"/>
              </a:spcBef>
              <a:spcAft>
                <a:spcPts val="0"/>
              </a:spcAft>
              <a:buClr>
                <a:schemeClr val="accent2"/>
              </a:buClr>
              <a:buSzPts val="1400"/>
              <a:buFont typeface="Arial"/>
              <a:buNone/>
              <a:defRPr sz="1600" b="1" i="0" u="none" strike="noStrike" cap="none">
                <a:solidFill>
                  <a:schemeClr val="dk2"/>
                </a:solidFill>
                <a:latin typeface="Questrial"/>
                <a:ea typeface="Questrial"/>
                <a:cs typeface="Questrial"/>
                <a:sym typeface="Questrial"/>
              </a:defRPr>
            </a:lvl7pPr>
            <a:lvl8pPr marL="3657600" marR="0" lvl="7" indent="-228600" algn="l" rtl="0">
              <a:spcBef>
                <a:spcPts val="320"/>
              </a:spcBef>
              <a:spcAft>
                <a:spcPts val="0"/>
              </a:spcAft>
              <a:buClr>
                <a:schemeClr val="accent3"/>
              </a:buClr>
              <a:buSzPts val="1400"/>
              <a:buFont typeface="Arial"/>
              <a:buNone/>
              <a:defRPr sz="1600" b="1" i="0" u="none" strike="noStrike" cap="none">
                <a:solidFill>
                  <a:schemeClr val="dk2"/>
                </a:solidFill>
                <a:latin typeface="Questrial"/>
                <a:ea typeface="Questrial"/>
                <a:cs typeface="Questrial"/>
                <a:sym typeface="Questrial"/>
              </a:defRPr>
            </a:lvl8pPr>
            <a:lvl9pPr marL="4114800" marR="0" lvl="8" indent="-228600" algn="l" rtl="0">
              <a:spcBef>
                <a:spcPts val="320"/>
              </a:spcBef>
              <a:spcAft>
                <a:spcPts val="0"/>
              </a:spcAft>
              <a:buClr>
                <a:schemeClr val="accent4"/>
              </a:buClr>
              <a:buSzPts val="1400"/>
              <a:buFont typeface="Arial"/>
              <a:buNone/>
              <a:defRPr sz="1600" b="1" i="0" u="none" strike="noStrike" cap="none">
                <a:solidFill>
                  <a:schemeClr val="dk2"/>
                </a:solidFill>
                <a:latin typeface="Questrial"/>
                <a:ea typeface="Questrial"/>
                <a:cs typeface="Questrial"/>
                <a:sym typeface="Questrial"/>
              </a:defRPr>
            </a:lvl9pPr>
          </a:lstStyle>
          <a:p>
            <a:endParaRPr/>
          </a:p>
        </p:txBody>
      </p:sp>
      <p:sp>
        <p:nvSpPr>
          <p:cNvPr id="66" name="Shape 66"/>
          <p:cNvSpPr txBox="1">
            <a:spLocks noGrp="1"/>
          </p:cNvSpPr>
          <p:nvPr>
            <p:ph type="body" idx="2"/>
          </p:nvPr>
        </p:nvSpPr>
        <p:spPr>
          <a:xfrm>
            <a:off x="426128" y="2438400"/>
            <a:ext cx="4040188" cy="36877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Questrial"/>
                <a:ea typeface="Questrial"/>
                <a:cs typeface="Questrial"/>
                <a:sym typeface="Questrial"/>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2"/>
                </a:solidFill>
                <a:latin typeface="Questrial"/>
                <a:ea typeface="Questrial"/>
                <a:cs typeface="Questrial"/>
                <a:sym typeface="Questrial"/>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2"/>
                </a:solidFill>
                <a:latin typeface="Questrial"/>
                <a:ea typeface="Questrial"/>
                <a:cs typeface="Questrial"/>
                <a:sym typeface="Questrial"/>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9pPr>
          </a:lstStyle>
          <a:p>
            <a:endParaRPr/>
          </a:p>
        </p:txBody>
      </p:sp>
      <p:sp>
        <p:nvSpPr>
          <p:cNvPr id="67" name="Shape 67"/>
          <p:cNvSpPr txBox="1">
            <a:spLocks noGrp="1"/>
          </p:cNvSpPr>
          <p:nvPr>
            <p:ph type="body" idx="3"/>
          </p:nvPr>
        </p:nvSpPr>
        <p:spPr>
          <a:xfrm>
            <a:off x="4645025" y="1722438"/>
            <a:ext cx="4041775" cy="639762"/>
          </a:xfrm>
          <a:prstGeom prst="rect">
            <a:avLst/>
          </a:prstGeom>
          <a:noFill/>
          <a:ln>
            <a:noFill/>
          </a:ln>
        </p:spPr>
        <p:txBody>
          <a:bodyPr spcFirstLastPara="1" wrap="square" lIns="91425" tIns="91425" rIns="91425" bIns="91425" anchor="b" anchorCtr="0"/>
          <a:lstStyle>
            <a:lvl1pPr marL="457200" marR="0" lvl="0" indent="-228600" algn="ctr" rtl="0">
              <a:spcBef>
                <a:spcPts val="440"/>
              </a:spcBef>
              <a:spcAft>
                <a:spcPts val="0"/>
              </a:spcAft>
              <a:buClr>
                <a:schemeClr val="accent1"/>
              </a:buClr>
              <a:buSzPts val="2400"/>
              <a:buFont typeface="Arial"/>
              <a:buNone/>
              <a:defRPr sz="2200" b="1" i="0" u="none" strike="noStrike" cap="none">
                <a:solidFill>
                  <a:schemeClr val="dk2"/>
                </a:solidFill>
                <a:latin typeface="Questrial"/>
                <a:ea typeface="Questrial"/>
                <a:cs typeface="Questrial"/>
                <a:sym typeface="Questrial"/>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320"/>
              </a:spcBef>
              <a:spcAft>
                <a:spcPts val="0"/>
              </a:spcAft>
              <a:buClr>
                <a:schemeClr val="accent1"/>
              </a:buClr>
              <a:buSzPts val="1400"/>
              <a:buFont typeface="Arial"/>
              <a:buNone/>
              <a:defRPr sz="1600" b="1" i="0" u="none" strike="noStrike" cap="none">
                <a:solidFill>
                  <a:schemeClr val="dk2"/>
                </a:solidFill>
                <a:latin typeface="Questrial"/>
                <a:ea typeface="Questrial"/>
                <a:cs typeface="Questrial"/>
                <a:sym typeface="Questrial"/>
              </a:defRPr>
            </a:lvl6pPr>
            <a:lvl7pPr marL="3200400" marR="0" lvl="6" indent="-228600" algn="l" rtl="0">
              <a:spcBef>
                <a:spcPts val="320"/>
              </a:spcBef>
              <a:spcAft>
                <a:spcPts val="0"/>
              </a:spcAft>
              <a:buClr>
                <a:schemeClr val="accent2"/>
              </a:buClr>
              <a:buSzPts val="1400"/>
              <a:buFont typeface="Arial"/>
              <a:buNone/>
              <a:defRPr sz="1600" b="1" i="0" u="none" strike="noStrike" cap="none">
                <a:solidFill>
                  <a:schemeClr val="dk2"/>
                </a:solidFill>
                <a:latin typeface="Questrial"/>
                <a:ea typeface="Questrial"/>
                <a:cs typeface="Questrial"/>
                <a:sym typeface="Questrial"/>
              </a:defRPr>
            </a:lvl7pPr>
            <a:lvl8pPr marL="3657600" marR="0" lvl="7" indent="-228600" algn="l" rtl="0">
              <a:spcBef>
                <a:spcPts val="320"/>
              </a:spcBef>
              <a:spcAft>
                <a:spcPts val="0"/>
              </a:spcAft>
              <a:buClr>
                <a:schemeClr val="accent3"/>
              </a:buClr>
              <a:buSzPts val="1400"/>
              <a:buFont typeface="Arial"/>
              <a:buNone/>
              <a:defRPr sz="1600" b="1" i="0" u="none" strike="noStrike" cap="none">
                <a:solidFill>
                  <a:schemeClr val="dk2"/>
                </a:solidFill>
                <a:latin typeface="Questrial"/>
                <a:ea typeface="Questrial"/>
                <a:cs typeface="Questrial"/>
                <a:sym typeface="Questrial"/>
              </a:defRPr>
            </a:lvl8pPr>
            <a:lvl9pPr marL="4114800" marR="0" lvl="8" indent="-228600" algn="l" rtl="0">
              <a:spcBef>
                <a:spcPts val="320"/>
              </a:spcBef>
              <a:spcAft>
                <a:spcPts val="0"/>
              </a:spcAft>
              <a:buClr>
                <a:schemeClr val="accent4"/>
              </a:buClr>
              <a:buSzPts val="1400"/>
              <a:buFont typeface="Arial"/>
              <a:buNone/>
              <a:defRPr sz="1600" b="1" i="0" u="none" strike="noStrike" cap="none">
                <a:solidFill>
                  <a:schemeClr val="dk2"/>
                </a:solidFill>
                <a:latin typeface="Questrial"/>
                <a:ea typeface="Questrial"/>
                <a:cs typeface="Questrial"/>
                <a:sym typeface="Questrial"/>
              </a:defRPr>
            </a:lvl9pPr>
          </a:lstStyle>
          <a:p>
            <a:endParaRPr/>
          </a:p>
        </p:txBody>
      </p:sp>
      <p:sp>
        <p:nvSpPr>
          <p:cNvPr id="68" name="Shape 68"/>
          <p:cNvSpPr txBox="1">
            <a:spLocks noGrp="1"/>
          </p:cNvSpPr>
          <p:nvPr>
            <p:ph type="body" idx="4"/>
          </p:nvPr>
        </p:nvSpPr>
        <p:spPr>
          <a:xfrm>
            <a:off x="4645025" y="2438400"/>
            <a:ext cx="4041775" cy="36877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Questrial"/>
                <a:ea typeface="Questrial"/>
                <a:cs typeface="Questrial"/>
                <a:sym typeface="Questrial"/>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2"/>
                </a:solidFill>
                <a:latin typeface="Questrial"/>
                <a:ea typeface="Questrial"/>
                <a:cs typeface="Questrial"/>
                <a:sym typeface="Questrial"/>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2"/>
                </a:solidFill>
                <a:latin typeface="Questrial"/>
                <a:ea typeface="Questrial"/>
                <a:cs typeface="Questrial"/>
                <a:sym typeface="Questrial"/>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2"/>
        <p:cNvGrpSpPr/>
        <p:nvPr/>
      </p:nvGrpSpPr>
      <p:grpSpPr>
        <a:xfrm>
          <a:off x="0" y="0"/>
          <a:ext cx="0" cy="0"/>
          <a:chOff x="0" y="0"/>
          <a:chExt cx="0" cy="0"/>
        </a:xfrm>
      </p:grpSpPr>
      <p:sp>
        <p:nvSpPr>
          <p:cNvPr id="73" name="Shape 73"/>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74" name="Shape 74"/>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8"/>
        <p:cNvGrpSpPr/>
        <p:nvPr/>
      </p:nvGrpSpPr>
      <p:grpSpPr>
        <a:xfrm>
          <a:off x="0" y="0"/>
          <a:ext cx="0" cy="0"/>
          <a:chOff x="0" y="0"/>
          <a:chExt cx="0" cy="0"/>
        </a:xfrm>
      </p:grpSpPr>
      <p:sp>
        <p:nvSpPr>
          <p:cNvPr id="79" name="Shape 7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0" name="Shape 80"/>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1" name="Shape 81"/>
          <p:cNvSpPr txBox="1">
            <a:spLocks noGrp="1"/>
          </p:cNvSpPr>
          <p:nvPr>
            <p:ph type="body" idx="1"/>
          </p:nvPr>
        </p:nvSpPr>
        <p:spPr>
          <a:xfrm>
            <a:off x="3886200" y="685800"/>
            <a:ext cx="4572000" cy="525780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2"/>
                </a:solidFill>
                <a:latin typeface="Questrial"/>
                <a:ea typeface="Questrial"/>
                <a:cs typeface="Questrial"/>
                <a:sym typeface="Questrial"/>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2"/>
                </a:solidFill>
                <a:latin typeface="Questrial"/>
                <a:ea typeface="Questrial"/>
                <a:cs typeface="Questrial"/>
                <a:sym typeface="Questrial"/>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2"/>
                </a:solidFill>
                <a:latin typeface="Questrial"/>
                <a:ea typeface="Questrial"/>
                <a:cs typeface="Questrial"/>
                <a:sym typeface="Questrial"/>
              </a:defRPr>
            </a:lvl9pPr>
          </a:lstStyle>
          <a:p>
            <a:endParaRPr/>
          </a:p>
        </p:txBody>
      </p:sp>
      <p:sp>
        <p:nvSpPr>
          <p:cNvPr id="82" name="Shape 8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
        <p:nvSpPr>
          <p:cNvPr id="85" name="Shape 85"/>
          <p:cNvSpPr/>
          <p:nvPr/>
        </p:nvSpPr>
        <p:spPr>
          <a:xfrm>
            <a:off x="560034" y="1505712"/>
            <a:ext cx="2716566"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6" name="Shape 86"/>
          <p:cNvSpPr/>
          <p:nvPr/>
        </p:nvSpPr>
        <p:spPr>
          <a:xfrm>
            <a:off x="676690" y="1642472"/>
            <a:ext cx="2483254"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7" name="Shape 87"/>
          <p:cNvSpPr txBox="1">
            <a:spLocks noGrp="1"/>
          </p:cNvSpPr>
          <p:nvPr>
            <p:ph type="body" idx="2"/>
          </p:nvPr>
        </p:nvSpPr>
        <p:spPr>
          <a:xfrm>
            <a:off x="769000" y="2971800"/>
            <a:ext cx="2298634" cy="17526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400"/>
              <a:buFont typeface="Arial"/>
              <a:buNone/>
              <a:defRPr sz="1400" b="0" i="0" u="none" strike="noStrike" cap="none">
                <a:solidFill>
                  <a:srgbClr val="47534C"/>
                </a:solidFill>
                <a:latin typeface="Questrial"/>
                <a:ea typeface="Questrial"/>
                <a:cs typeface="Questrial"/>
                <a:sym typeface="Questrial"/>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2"/>
                </a:solidFill>
                <a:latin typeface="Questrial"/>
                <a:ea typeface="Questrial"/>
                <a:cs typeface="Questrial"/>
                <a:sym typeface="Questrial"/>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2"/>
                </a:solidFill>
                <a:latin typeface="Questrial"/>
                <a:ea typeface="Questrial"/>
                <a:cs typeface="Questrial"/>
                <a:sym typeface="Questrial"/>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2"/>
                </a:solidFill>
                <a:latin typeface="Questrial"/>
                <a:ea typeface="Questrial"/>
                <a:cs typeface="Questrial"/>
                <a:sym typeface="Questrial"/>
              </a:defRPr>
            </a:lvl4pPr>
            <a:lvl5pPr marL="2286000" marR="0" lvl="4" indent="-228600" algn="l" rtl="0">
              <a:spcBef>
                <a:spcPts val="180"/>
              </a:spcBef>
              <a:spcAft>
                <a:spcPts val="0"/>
              </a:spcAft>
              <a:buClr>
                <a:schemeClr val="accent5"/>
              </a:buClr>
              <a:buSzPts val="1600"/>
              <a:buFont typeface="Arial"/>
              <a:buNone/>
              <a:defRPr sz="900" b="0" i="0" u="none" strike="noStrike" cap="none">
                <a:solidFill>
                  <a:schemeClr val="dk2"/>
                </a:solidFill>
                <a:latin typeface="Questrial"/>
                <a:ea typeface="Questrial"/>
                <a:cs typeface="Questrial"/>
                <a:sym typeface="Questrial"/>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Questrial"/>
                <a:ea typeface="Questrial"/>
                <a:cs typeface="Questrial"/>
                <a:sym typeface="Questrial"/>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2"/>
                </a:solidFill>
                <a:latin typeface="Questrial"/>
                <a:ea typeface="Questrial"/>
                <a:cs typeface="Questrial"/>
                <a:sym typeface="Questrial"/>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2"/>
                </a:solidFill>
                <a:latin typeface="Questrial"/>
                <a:ea typeface="Questrial"/>
                <a:cs typeface="Questrial"/>
                <a:sym typeface="Questrial"/>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2"/>
                </a:solidFill>
                <a:latin typeface="Questrial"/>
                <a:ea typeface="Questrial"/>
                <a:cs typeface="Questrial"/>
                <a:sym typeface="Questrial"/>
              </a:defRPr>
            </a:lvl9pPr>
          </a:lstStyle>
          <a:p>
            <a:endParaRPr/>
          </a:p>
        </p:txBody>
      </p:sp>
      <p:sp>
        <p:nvSpPr>
          <p:cNvPr id="88" name="Shape 88"/>
          <p:cNvSpPr txBox="1">
            <a:spLocks noGrp="1"/>
          </p:cNvSpPr>
          <p:nvPr>
            <p:ph type="title"/>
          </p:nvPr>
        </p:nvSpPr>
        <p:spPr>
          <a:xfrm>
            <a:off x="769000" y="1734312"/>
            <a:ext cx="2298634" cy="119162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B7C72"/>
              </a:buClr>
              <a:buSzPts val="1400"/>
              <a:buFont typeface="Quattrocento"/>
              <a:buNone/>
              <a:defRPr sz="20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9"/>
        <p:cNvGrpSpPr/>
        <p:nvPr/>
      </p:nvGrpSpPr>
      <p:grpSpPr>
        <a:xfrm>
          <a:off x="0" y="0"/>
          <a:ext cx="0" cy="0"/>
          <a:chOff x="0" y="0"/>
          <a:chExt cx="0" cy="0"/>
        </a:xfrm>
      </p:grpSpPr>
      <p:sp>
        <p:nvSpPr>
          <p:cNvPr id="90" name="Shape 9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1" name="Shape 91"/>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2" name="Shape 92"/>
          <p:cNvSpPr>
            <a:spLocks noGrp="1"/>
          </p:cNvSpPr>
          <p:nvPr>
            <p:ph type="pic" idx="2"/>
          </p:nvPr>
        </p:nvSpPr>
        <p:spPr>
          <a:xfrm>
            <a:off x="685800" y="621437"/>
            <a:ext cx="7772400" cy="4331564"/>
          </a:xfrm>
          <a:prstGeom prst="rect">
            <a:avLst/>
          </a:prstGeom>
          <a:solidFill>
            <a:schemeClr val="lt2"/>
          </a:solidFill>
          <a:ln>
            <a:noFill/>
          </a:ln>
        </p:spPr>
        <p:txBody>
          <a:bodyPr spcFirstLastPara="1" wrap="square" lIns="91425" tIns="91425" rIns="91425" bIns="91425" anchor="t" anchorCtr="0"/>
          <a:lstStyle>
            <a:lvl1pPr marL="0" marR="0" lvl="0" indent="0" algn="l" rtl="0">
              <a:spcBef>
                <a:spcPts val="640"/>
              </a:spcBef>
              <a:spcAft>
                <a:spcPts val="0"/>
              </a:spcAft>
              <a:buClr>
                <a:schemeClr val="accent1"/>
              </a:buClr>
              <a:buSzPts val="1400"/>
              <a:buFont typeface="Arial"/>
              <a:buNone/>
              <a:defRPr sz="3200" b="0" i="0" u="none" strike="noStrike" cap="none">
                <a:solidFill>
                  <a:schemeClr val="dk2"/>
                </a:solidFill>
                <a:latin typeface="Questrial"/>
                <a:ea typeface="Questrial"/>
                <a:cs typeface="Questrial"/>
                <a:sym typeface="Questrial"/>
              </a:defRPr>
            </a:lvl1pPr>
            <a:lvl2pPr marL="457200" marR="0" lvl="1" indent="0" algn="l" rtl="0">
              <a:spcBef>
                <a:spcPts val="560"/>
              </a:spcBef>
              <a:spcAft>
                <a:spcPts val="0"/>
              </a:spcAft>
              <a:buClr>
                <a:schemeClr val="accent2"/>
              </a:buClr>
              <a:buSzPts val="1400"/>
              <a:buFont typeface="Arial"/>
              <a:buNone/>
              <a:defRPr sz="2800" b="0" i="0" u="none" strike="noStrike" cap="none">
                <a:solidFill>
                  <a:schemeClr val="dk2"/>
                </a:solidFill>
                <a:latin typeface="Questrial"/>
                <a:ea typeface="Questrial"/>
                <a:cs typeface="Questrial"/>
                <a:sym typeface="Questrial"/>
              </a:defRPr>
            </a:lvl2pPr>
            <a:lvl3pPr marL="914400" marR="0" lvl="2" indent="0" algn="l" rtl="0">
              <a:spcBef>
                <a:spcPts val="480"/>
              </a:spcBef>
              <a:spcAft>
                <a:spcPts val="0"/>
              </a:spcAft>
              <a:buClr>
                <a:schemeClr val="accent3"/>
              </a:buClr>
              <a:buSzPts val="1400"/>
              <a:buFont typeface="Arial"/>
              <a:buNone/>
              <a:defRPr sz="2400" b="0" i="0" u="none" strike="noStrike" cap="none">
                <a:solidFill>
                  <a:schemeClr val="dk2"/>
                </a:solidFill>
                <a:latin typeface="Questrial"/>
                <a:ea typeface="Questrial"/>
                <a:cs typeface="Questrial"/>
                <a:sym typeface="Questrial"/>
              </a:defRPr>
            </a:lvl3pPr>
            <a:lvl4pPr marL="1371600" marR="0" lvl="3" indent="0" algn="l" rtl="0">
              <a:spcBef>
                <a:spcPts val="400"/>
              </a:spcBef>
              <a:spcAft>
                <a:spcPts val="0"/>
              </a:spcAft>
              <a:buClr>
                <a:schemeClr val="accent4"/>
              </a:buClr>
              <a:buSzPts val="1400"/>
              <a:buFont typeface="Arial"/>
              <a:buNone/>
              <a:defRPr sz="2000" b="0" i="0" u="none" strike="noStrike" cap="none">
                <a:solidFill>
                  <a:schemeClr val="dk2"/>
                </a:solidFill>
                <a:latin typeface="Questrial"/>
                <a:ea typeface="Questrial"/>
                <a:cs typeface="Questrial"/>
                <a:sym typeface="Questrial"/>
              </a:defRPr>
            </a:lvl4pPr>
            <a:lvl5pPr marL="1828800" marR="0" lvl="4" indent="0" algn="l" rtl="0">
              <a:spcBef>
                <a:spcPts val="400"/>
              </a:spcBef>
              <a:spcAft>
                <a:spcPts val="0"/>
              </a:spcAft>
              <a:buClr>
                <a:schemeClr val="accent5"/>
              </a:buClr>
              <a:buSzPts val="1400"/>
              <a:buFont typeface="Arial"/>
              <a:buNone/>
              <a:defRPr sz="2000" b="0" i="0" u="none" strike="noStrike" cap="none">
                <a:solidFill>
                  <a:schemeClr val="dk2"/>
                </a:solidFill>
                <a:latin typeface="Questrial"/>
                <a:ea typeface="Questrial"/>
                <a:cs typeface="Questrial"/>
                <a:sym typeface="Questrial"/>
              </a:defRPr>
            </a:lvl5pPr>
            <a:lvl6pPr marL="2286000" marR="0" lvl="5" indent="0" algn="l" rtl="0">
              <a:spcBef>
                <a:spcPts val="400"/>
              </a:spcBef>
              <a:spcAft>
                <a:spcPts val="0"/>
              </a:spcAft>
              <a:buClr>
                <a:schemeClr val="accent1"/>
              </a:buClr>
              <a:buSzPts val="1400"/>
              <a:buFont typeface="Arial"/>
              <a:buNone/>
              <a:defRPr sz="2000" b="0" i="0" u="none" strike="noStrike" cap="none">
                <a:solidFill>
                  <a:schemeClr val="dk2"/>
                </a:solidFill>
                <a:latin typeface="Questrial"/>
                <a:ea typeface="Questrial"/>
                <a:cs typeface="Questrial"/>
                <a:sym typeface="Questrial"/>
              </a:defRPr>
            </a:lvl6pPr>
            <a:lvl7pPr marL="2743200" marR="0" lvl="6" indent="0" algn="l" rtl="0">
              <a:spcBef>
                <a:spcPts val="400"/>
              </a:spcBef>
              <a:spcAft>
                <a:spcPts val="0"/>
              </a:spcAft>
              <a:buClr>
                <a:schemeClr val="accent2"/>
              </a:buClr>
              <a:buSzPts val="1400"/>
              <a:buFont typeface="Arial"/>
              <a:buNone/>
              <a:defRPr sz="2000" b="0" i="0" u="none" strike="noStrike" cap="none">
                <a:solidFill>
                  <a:schemeClr val="dk2"/>
                </a:solidFill>
                <a:latin typeface="Questrial"/>
                <a:ea typeface="Questrial"/>
                <a:cs typeface="Questrial"/>
                <a:sym typeface="Questrial"/>
              </a:defRPr>
            </a:lvl7pPr>
            <a:lvl8pPr marL="3200400" marR="0" lvl="7" indent="0" algn="l" rtl="0">
              <a:spcBef>
                <a:spcPts val="400"/>
              </a:spcBef>
              <a:spcAft>
                <a:spcPts val="0"/>
              </a:spcAft>
              <a:buClr>
                <a:schemeClr val="accent3"/>
              </a:buClr>
              <a:buSzPts val="1400"/>
              <a:buFont typeface="Arial"/>
              <a:buNone/>
              <a:defRPr sz="2000" b="0" i="0" u="none" strike="noStrike" cap="none">
                <a:solidFill>
                  <a:schemeClr val="dk2"/>
                </a:solidFill>
                <a:latin typeface="Questrial"/>
                <a:ea typeface="Questrial"/>
                <a:cs typeface="Questrial"/>
                <a:sym typeface="Questrial"/>
              </a:defRPr>
            </a:lvl8pPr>
            <a:lvl9pPr marL="3657600" marR="0" lvl="8" indent="0" algn="l" rtl="0">
              <a:spcBef>
                <a:spcPts val="400"/>
              </a:spcBef>
              <a:spcAft>
                <a:spcPts val="0"/>
              </a:spcAft>
              <a:buClr>
                <a:schemeClr val="accent4"/>
              </a:buClr>
              <a:buSzPts val="1400"/>
              <a:buFont typeface="Arial"/>
              <a:buNone/>
              <a:defRPr sz="2000" b="0" i="0" u="none" strike="noStrike" cap="none">
                <a:solidFill>
                  <a:schemeClr val="dk2"/>
                </a:solidFill>
                <a:latin typeface="Questrial"/>
                <a:ea typeface="Questrial"/>
                <a:cs typeface="Questrial"/>
                <a:sym typeface="Questrial"/>
              </a:defRPr>
            </a:lvl9pPr>
          </a:lstStyle>
          <a:p>
            <a:endParaRPr/>
          </a:p>
        </p:txBody>
      </p:sp>
      <p:sp>
        <p:nvSpPr>
          <p:cNvPr id="93" name="Shape 9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Questrial"/>
                <a:ea typeface="Questrial"/>
                <a:cs typeface="Questrial"/>
                <a:sym typeface="Questrial"/>
              </a:defRPr>
            </a:lvl1pPr>
            <a:lvl2pPr marL="0" marR="0" lvl="1" indent="0" algn="r" rtl="0">
              <a:spcBef>
                <a:spcPts val="0"/>
              </a:spcBef>
              <a:buNone/>
              <a:defRPr sz="1200">
                <a:solidFill>
                  <a:schemeClr val="dk2"/>
                </a:solidFill>
                <a:latin typeface="Questrial"/>
                <a:ea typeface="Questrial"/>
                <a:cs typeface="Questrial"/>
                <a:sym typeface="Questrial"/>
              </a:defRPr>
            </a:lvl2pPr>
            <a:lvl3pPr marL="0" marR="0" lvl="2" indent="0" algn="r" rtl="0">
              <a:spcBef>
                <a:spcPts val="0"/>
              </a:spcBef>
              <a:buNone/>
              <a:defRPr sz="1200">
                <a:solidFill>
                  <a:schemeClr val="dk2"/>
                </a:solidFill>
                <a:latin typeface="Questrial"/>
                <a:ea typeface="Questrial"/>
                <a:cs typeface="Questrial"/>
                <a:sym typeface="Questrial"/>
              </a:defRPr>
            </a:lvl3pPr>
            <a:lvl4pPr marL="0" marR="0" lvl="3" indent="0" algn="r" rtl="0">
              <a:spcBef>
                <a:spcPts val="0"/>
              </a:spcBef>
              <a:buNone/>
              <a:defRPr sz="1200">
                <a:solidFill>
                  <a:schemeClr val="dk2"/>
                </a:solidFill>
                <a:latin typeface="Questrial"/>
                <a:ea typeface="Questrial"/>
                <a:cs typeface="Questrial"/>
                <a:sym typeface="Questrial"/>
              </a:defRPr>
            </a:lvl4pPr>
            <a:lvl5pPr marL="0" marR="0" lvl="4" indent="0" algn="r" rtl="0">
              <a:spcBef>
                <a:spcPts val="0"/>
              </a:spcBef>
              <a:buNone/>
              <a:defRPr sz="1200">
                <a:solidFill>
                  <a:schemeClr val="dk2"/>
                </a:solidFill>
                <a:latin typeface="Questrial"/>
                <a:ea typeface="Questrial"/>
                <a:cs typeface="Questrial"/>
                <a:sym typeface="Questrial"/>
              </a:defRPr>
            </a:lvl5pPr>
            <a:lvl6pPr marL="0" marR="0" lvl="5" indent="0" algn="r" rtl="0">
              <a:spcBef>
                <a:spcPts val="0"/>
              </a:spcBef>
              <a:buNone/>
              <a:defRPr sz="1200">
                <a:solidFill>
                  <a:schemeClr val="dk2"/>
                </a:solidFill>
                <a:latin typeface="Questrial"/>
                <a:ea typeface="Questrial"/>
                <a:cs typeface="Questrial"/>
                <a:sym typeface="Questrial"/>
              </a:defRPr>
            </a:lvl6pPr>
            <a:lvl7pPr marL="0" marR="0" lvl="6" indent="0" algn="r" rtl="0">
              <a:spcBef>
                <a:spcPts val="0"/>
              </a:spcBef>
              <a:buNone/>
              <a:defRPr sz="1200">
                <a:solidFill>
                  <a:schemeClr val="dk2"/>
                </a:solidFill>
                <a:latin typeface="Questrial"/>
                <a:ea typeface="Questrial"/>
                <a:cs typeface="Questrial"/>
                <a:sym typeface="Questrial"/>
              </a:defRPr>
            </a:lvl7pPr>
            <a:lvl8pPr marL="0" marR="0" lvl="7" indent="0" algn="r" rtl="0">
              <a:spcBef>
                <a:spcPts val="0"/>
              </a:spcBef>
              <a:buNone/>
              <a:defRPr sz="1200">
                <a:solidFill>
                  <a:schemeClr val="dk2"/>
                </a:solidFill>
                <a:latin typeface="Questrial"/>
                <a:ea typeface="Questrial"/>
                <a:cs typeface="Questrial"/>
                <a:sym typeface="Questrial"/>
              </a:defRPr>
            </a:lvl8pPr>
            <a:lvl9pPr marL="0" marR="0" lvl="8" indent="0" algn="r" rtl="0">
              <a:spcBef>
                <a:spcPts val="0"/>
              </a:spcBef>
              <a:buNone/>
              <a:defRPr sz="1200">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
        <p:nvSpPr>
          <p:cNvPr id="95" name="Shape 95"/>
          <p:cNvSpPr/>
          <p:nvPr/>
        </p:nvSpPr>
        <p:spPr>
          <a:xfrm>
            <a:off x="685800" y="4953000"/>
            <a:ext cx="77724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6" name="Shape 96"/>
          <p:cNvSpPr/>
          <p:nvPr/>
        </p:nvSpPr>
        <p:spPr>
          <a:xfrm>
            <a:off x="761999" y="5029200"/>
            <a:ext cx="7600765"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8" name="Shape 98"/>
          <p:cNvSpPr/>
          <p:nvPr/>
        </p:nvSpPr>
        <p:spPr>
          <a:xfrm>
            <a:off x="914400" y="5638800"/>
            <a:ext cx="7328514"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9" name="Shape 99"/>
          <p:cNvSpPr/>
          <p:nvPr/>
        </p:nvSpPr>
        <p:spPr>
          <a:xfrm>
            <a:off x="605589" y="5074920"/>
            <a:ext cx="7946136"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0" name="Shape 100"/>
          <p:cNvSpPr txBox="1">
            <a:spLocks noGrp="1"/>
          </p:cNvSpPr>
          <p:nvPr>
            <p:ph type="body" idx="1"/>
          </p:nvPr>
        </p:nvSpPr>
        <p:spPr>
          <a:xfrm>
            <a:off x="956289" y="5656556"/>
            <a:ext cx="7244736" cy="401715"/>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2400"/>
              <a:buFont typeface="Arial"/>
              <a:buNone/>
              <a:defRPr sz="1500" b="0" i="0" u="none" strike="noStrike" cap="none">
                <a:solidFill>
                  <a:srgbClr val="FFFFFF"/>
                </a:solidFill>
                <a:latin typeface="Questrial"/>
                <a:ea typeface="Questrial"/>
                <a:cs typeface="Questrial"/>
                <a:sym typeface="Questrial"/>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2"/>
                </a:solidFill>
                <a:latin typeface="Questrial"/>
                <a:ea typeface="Questrial"/>
                <a:cs typeface="Questrial"/>
                <a:sym typeface="Questrial"/>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2"/>
                </a:solidFill>
                <a:latin typeface="Questrial"/>
                <a:ea typeface="Questrial"/>
                <a:cs typeface="Questrial"/>
                <a:sym typeface="Questrial"/>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2"/>
                </a:solidFill>
                <a:latin typeface="Questrial"/>
                <a:ea typeface="Questrial"/>
                <a:cs typeface="Questrial"/>
                <a:sym typeface="Questrial"/>
              </a:defRPr>
            </a:lvl4pPr>
            <a:lvl5pPr marL="2286000" marR="0" lvl="4" indent="-228600" algn="l" rtl="0">
              <a:spcBef>
                <a:spcPts val="180"/>
              </a:spcBef>
              <a:spcAft>
                <a:spcPts val="0"/>
              </a:spcAft>
              <a:buClr>
                <a:schemeClr val="accent5"/>
              </a:buClr>
              <a:buSzPts val="1600"/>
              <a:buFont typeface="Arial"/>
              <a:buNone/>
              <a:defRPr sz="900" b="0" i="0" u="none" strike="noStrike" cap="none">
                <a:solidFill>
                  <a:schemeClr val="dk2"/>
                </a:solidFill>
                <a:latin typeface="Questrial"/>
                <a:ea typeface="Questrial"/>
                <a:cs typeface="Questrial"/>
                <a:sym typeface="Questrial"/>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Questrial"/>
                <a:ea typeface="Questrial"/>
                <a:cs typeface="Questrial"/>
                <a:sym typeface="Questrial"/>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2"/>
                </a:solidFill>
                <a:latin typeface="Questrial"/>
                <a:ea typeface="Questrial"/>
                <a:cs typeface="Questrial"/>
                <a:sym typeface="Questrial"/>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2"/>
                </a:solidFill>
                <a:latin typeface="Questrial"/>
                <a:ea typeface="Questrial"/>
                <a:cs typeface="Questrial"/>
                <a:sym typeface="Questrial"/>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2"/>
                </a:solidFill>
                <a:latin typeface="Questrial"/>
                <a:ea typeface="Questrial"/>
                <a:cs typeface="Questrial"/>
                <a:sym typeface="Questrial"/>
              </a:defRPr>
            </a:lvl9pPr>
          </a:lstStyle>
          <a:p>
            <a:endParaRPr/>
          </a:p>
        </p:txBody>
      </p:sp>
      <p:sp>
        <p:nvSpPr>
          <p:cNvPr id="101" name="Shape 101"/>
          <p:cNvSpPr txBox="1">
            <a:spLocks noGrp="1"/>
          </p:cNvSpPr>
          <p:nvPr>
            <p:ph type="title"/>
          </p:nvPr>
        </p:nvSpPr>
        <p:spPr>
          <a:xfrm>
            <a:off x="914400" y="5105400"/>
            <a:ext cx="7328514" cy="52304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20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1" name="Shape 11"/>
          <p:cNvSpPr/>
          <p:nvPr/>
        </p:nvSpPr>
        <p:spPr>
          <a:xfrm>
            <a:off x="91440" y="101600"/>
            <a:ext cx="8961120" cy="6664960"/>
          </a:xfrm>
          <a:prstGeom prst="roundRect">
            <a:avLst>
              <a:gd name="adj" fmla="val 1735"/>
            </a:avLst>
          </a:prstGeom>
          <a:blipFill rotWithShape="1">
            <a:blip r:embed="rId1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2" name="Shape 12"/>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Questrial"/>
                <a:ea typeface="Questrial"/>
                <a:cs typeface="Questrial"/>
                <a:sym typeface="Quest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Questrial"/>
                <a:ea typeface="Questrial"/>
                <a:cs typeface="Questrial"/>
                <a:sym typeface="Quest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Questrial"/>
                <a:ea typeface="Questrial"/>
                <a:cs typeface="Questrial"/>
                <a:sym typeface="Quest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Questrial"/>
                <a:ea typeface="Questrial"/>
                <a:cs typeface="Questrial"/>
                <a:sym typeface="Questrial"/>
              </a:defRPr>
            </a:lvl9pPr>
          </a:lstStyle>
          <a:p>
            <a:endParaRPr/>
          </a:p>
        </p:txBody>
      </p:sp>
      <p:sp>
        <p:nvSpPr>
          <p:cNvPr id="13" name="Shape 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dk2"/>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 name="Shape 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Questrial"/>
                <a:ea typeface="Questrial"/>
                <a:cs typeface="Questrial"/>
                <a:sym typeface="Questrial"/>
              </a:defRPr>
            </a:lvl1pPr>
            <a:lvl2pPr marL="0" marR="0" lvl="1" indent="0" algn="r" rtl="0">
              <a:spcBef>
                <a:spcPts val="0"/>
              </a:spcBef>
              <a:buNone/>
              <a:defRPr sz="1200" b="0" i="0" u="none" strike="noStrike" cap="none">
                <a:solidFill>
                  <a:schemeClr val="dk2"/>
                </a:solidFill>
                <a:latin typeface="Questrial"/>
                <a:ea typeface="Questrial"/>
                <a:cs typeface="Questrial"/>
                <a:sym typeface="Questrial"/>
              </a:defRPr>
            </a:lvl2pPr>
            <a:lvl3pPr marL="0" marR="0" lvl="2" indent="0" algn="r" rtl="0">
              <a:spcBef>
                <a:spcPts val="0"/>
              </a:spcBef>
              <a:buNone/>
              <a:defRPr sz="1200" b="0" i="0" u="none" strike="noStrike" cap="none">
                <a:solidFill>
                  <a:schemeClr val="dk2"/>
                </a:solidFill>
                <a:latin typeface="Questrial"/>
                <a:ea typeface="Questrial"/>
                <a:cs typeface="Questrial"/>
                <a:sym typeface="Questrial"/>
              </a:defRPr>
            </a:lvl3pPr>
            <a:lvl4pPr marL="0" marR="0" lvl="3" indent="0" algn="r" rtl="0">
              <a:spcBef>
                <a:spcPts val="0"/>
              </a:spcBef>
              <a:buNone/>
              <a:defRPr sz="1200" b="0" i="0" u="none" strike="noStrike" cap="none">
                <a:solidFill>
                  <a:schemeClr val="dk2"/>
                </a:solidFill>
                <a:latin typeface="Questrial"/>
                <a:ea typeface="Questrial"/>
                <a:cs typeface="Questrial"/>
                <a:sym typeface="Questrial"/>
              </a:defRPr>
            </a:lvl4pPr>
            <a:lvl5pPr marL="0" marR="0" lvl="4" indent="0" algn="r" rtl="0">
              <a:spcBef>
                <a:spcPts val="0"/>
              </a:spcBef>
              <a:buNone/>
              <a:defRPr sz="1200" b="0" i="0" u="none" strike="noStrike" cap="none">
                <a:solidFill>
                  <a:schemeClr val="dk2"/>
                </a:solidFill>
                <a:latin typeface="Questrial"/>
                <a:ea typeface="Questrial"/>
                <a:cs typeface="Questrial"/>
                <a:sym typeface="Questrial"/>
              </a:defRPr>
            </a:lvl5pPr>
            <a:lvl6pPr marL="0" marR="0" lvl="5" indent="0" algn="r" rtl="0">
              <a:spcBef>
                <a:spcPts val="0"/>
              </a:spcBef>
              <a:buNone/>
              <a:defRPr sz="1200" b="0" i="0" u="none" strike="noStrike" cap="none">
                <a:solidFill>
                  <a:schemeClr val="dk2"/>
                </a:solidFill>
                <a:latin typeface="Questrial"/>
                <a:ea typeface="Questrial"/>
                <a:cs typeface="Questrial"/>
                <a:sym typeface="Questrial"/>
              </a:defRPr>
            </a:lvl6pPr>
            <a:lvl7pPr marL="0" marR="0" lvl="6" indent="0" algn="r" rtl="0">
              <a:spcBef>
                <a:spcPts val="0"/>
              </a:spcBef>
              <a:buNone/>
              <a:defRPr sz="1200" b="0" i="0" u="none" strike="noStrike" cap="none">
                <a:solidFill>
                  <a:schemeClr val="dk2"/>
                </a:solidFill>
                <a:latin typeface="Questrial"/>
                <a:ea typeface="Questrial"/>
                <a:cs typeface="Questrial"/>
                <a:sym typeface="Questrial"/>
              </a:defRPr>
            </a:lvl7pPr>
            <a:lvl8pPr marL="0" marR="0" lvl="7" indent="0" algn="r" rtl="0">
              <a:spcBef>
                <a:spcPts val="0"/>
              </a:spcBef>
              <a:buNone/>
              <a:defRPr sz="1200" b="0" i="0" u="none" strike="noStrike" cap="none">
                <a:solidFill>
                  <a:schemeClr val="dk2"/>
                </a:solidFill>
                <a:latin typeface="Questrial"/>
                <a:ea typeface="Questrial"/>
                <a:cs typeface="Questrial"/>
                <a:sym typeface="Questrial"/>
              </a:defRPr>
            </a:lvl8pPr>
            <a:lvl9pPr marL="0" marR="0" lvl="8" indent="0" algn="r" rtl="0">
              <a:spcBef>
                <a:spcPts val="0"/>
              </a:spcBef>
              <a:buNone/>
              <a:defRPr sz="1200" b="0"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ZA"/>
              <a:t>‹#›</a:t>
            </a:fld>
            <a:endParaRPr/>
          </a:p>
        </p:txBody>
      </p:sp>
      <p:sp>
        <p:nvSpPr>
          <p:cNvPr id="16" name="Shape 16"/>
          <p:cNvSpPr/>
          <p:nvPr/>
        </p:nvSpPr>
        <p:spPr>
          <a:xfrm>
            <a:off x="274320" y="278166"/>
            <a:ext cx="859536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 name="Shape 17"/>
          <p:cNvSpPr/>
          <p:nvPr/>
        </p:nvSpPr>
        <p:spPr>
          <a:xfrm>
            <a:off x="372863" y="372862"/>
            <a:ext cx="8380520"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8" name="Shape 18"/>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6B7C72"/>
              </a:buClr>
              <a:buSzPts val="1400"/>
              <a:buFont typeface="Quattrocento"/>
              <a:buNone/>
              <a:defRPr sz="3500" b="0" i="0" u="none" strike="noStrike" cap="none">
                <a:solidFill>
                  <a:srgbClr val="6B7C72"/>
                </a:solidFill>
                <a:latin typeface="Quattrocento"/>
                <a:ea typeface="Quattrocento"/>
                <a:cs typeface="Quattrocento"/>
                <a:sym typeface="Quattrocen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subTitle" idx="1"/>
          </p:nvPr>
        </p:nvSpPr>
        <p:spPr>
          <a:xfrm>
            <a:off x="642805" y="4648200"/>
            <a:ext cx="6553200" cy="4572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1"/>
              </a:buClr>
              <a:buSzPct val="25000"/>
              <a:buFont typeface="Arial"/>
              <a:buNone/>
            </a:pPr>
            <a:r>
              <a:rPr lang="en-ZA" sz="1800" b="0" i="0" u="none" strike="noStrike" cap="none">
                <a:solidFill>
                  <a:srgbClr val="FFFFFF"/>
                </a:solidFill>
                <a:latin typeface="Questrial"/>
                <a:ea typeface="Questrial"/>
                <a:cs typeface="Questrial"/>
                <a:sym typeface="Questrial"/>
              </a:rPr>
              <a:t>HOW TO GUIDE</a:t>
            </a:r>
          </a:p>
        </p:txBody>
      </p:sp>
      <p:sp>
        <p:nvSpPr>
          <p:cNvPr id="180" name="Shape 180"/>
          <p:cNvSpPr txBox="1">
            <a:spLocks noGrp="1"/>
          </p:cNvSpPr>
          <p:nvPr>
            <p:ph type="ctrTitle"/>
          </p:nvPr>
        </p:nvSpPr>
        <p:spPr>
          <a:xfrm>
            <a:off x="604705" y="3227033"/>
            <a:ext cx="6629400" cy="1219201"/>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7534C"/>
              </a:buClr>
              <a:buSzPct val="25000"/>
              <a:buFont typeface="Quattrocento"/>
              <a:buNone/>
            </a:pPr>
            <a:r>
              <a:rPr lang="en-ZA" sz="4000" b="0" i="0" u="none" strike="noStrike" cap="none">
                <a:solidFill>
                  <a:srgbClr val="47534C"/>
                </a:solidFill>
                <a:latin typeface="Quattrocento"/>
                <a:ea typeface="Quattrocento"/>
                <a:cs typeface="Quattrocento"/>
                <a:sym typeface="Quattrocento"/>
              </a:rPr>
              <a:t>STUDENT COURT</a:t>
            </a:r>
          </a:p>
        </p:txBody>
      </p:sp>
      <p:sp>
        <p:nvSpPr>
          <p:cNvPr id="182" name="Shape 182"/>
          <p:cNvSpPr txBox="1"/>
          <p:nvPr/>
        </p:nvSpPr>
        <p:spPr>
          <a:xfrm>
            <a:off x="2377125" y="5532750"/>
            <a:ext cx="4621800" cy="919500"/>
          </a:xfrm>
          <a:prstGeom prst="rect">
            <a:avLst/>
          </a:prstGeom>
          <a:noFill/>
          <a:ln>
            <a:noFill/>
          </a:ln>
        </p:spPr>
        <p:txBody>
          <a:bodyPr wrap="square" lIns="91425" tIns="91425" rIns="91425" bIns="91425" anchor="ctr" anchorCtr="0">
            <a:noAutofit/>
          </a:bodyPr>
          <a:lstStyle/>
          <a:p>
            <a:pPr lvl="0" rtl="0">
              <a:spcBef>
                <a:spcPts val="0"/>
              </a:spcBef>
              <a:buNone/>
            </a:pPr>
            <a:r>
              <a:rPr lang="en-ZA"/>
              <a:t>http://www.sun.ac.za/english/students/student-court</a:t>
            </a:r>
          </a:p>
        </p:txBody>
      </p:sp>
      <p:pic>
        <p:nvPicPr>
          <p:cNvPr id="5" name="Picture 4">
            <a:extLst>
              <a:ext uri="{FF2B5EF4-FFF2-40B4-BE49-F238E27FC236}">
                <a16:creationId xmlns:a16="http://schemas.microsoft.com/office/drawing/2014/main" xmlns="" id="{8A43487E-10F3-4EEA-8CC5-5854405F3A1C}"/>
              </a:ext>
            </a:extLst>
          </p:cNvPr>
          <p:cNvPicPr>
            <a:picLocks noChangeAspect="1"/>
          </p:cNvPicPr>
          <p:nvPr/>
        </p:nvPicPr>
        <p:blipFill>
          <a:blip r:embed="rId3"/>
          <a:stretch>
            <a:fillRect/>
          </a:stretch>
        </p:blipFill>
        <p:spPr>
          <a:xfrm>
            <a:off x="3275980" y="189269"/>
            <a:ext cx="2824089" cy="2610414"/>
          </a:xfrm>
          <a:prstGeom prst="rect">
            <a:avLst/>
          </a:prstGeom>
        </p:spPr>
      </p:pic>
    </p:spTree>
    <p:extLst>
      <p:ext uri="{BB962C8B-B14F-4D97-AF65-F5344CB8AC3E}">
        <p14:creationId xmlns:p14="http://schemas.microsoft.com/office/powerpoint/2010/main" val="403511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9" b="1" i="0" u="none" strike="noStrike" cap="none">
                <a:solidFill>
                  <a:srgbClr val="6B7C72"/>
                </a:solidFill>
                <a:latin typeface="Quattrocento"/>
                <a:ea typeface="Quattrocento"/>
                <a:cs typeface="Quattrocento"/>
                <a:sym typeface="Quattrocento"/>
              </a:rPr>
              <a:t/>
            </a:r>
            <a:br>
              <a:rPr lang="en-ZA" sz="3509" b="1" i="0" u="none" strike="noStrike" cap="none">
                <a:solidFill>
                  <a:srgbClr val="6B7C72"/>
                </a:solidFill>
                <a:latin typeface="Quattrocento"/>
                <a:ea typeface="Quattrocento"/>
                <a:cs typeface="Quattrocento"/>
                <a:sym typeface="Quattrocento"/>
              </a:rPr>
            </a:br>
            <a:r>
              <a:rPr lang="en-ZA" sz="3509" b="0" i="0" u="none" strike="noStrike" cap="none">
                <a:solidFill>
                  <a:srgbClr val="6B7C72"/>
                </a:solidFill>
                <a:latin typeface="Quattrocento"/>
                <a:ea typeface="Quattrocento"/>
                <a:cs typeface="Quattrocento"/>
                <a:sym typeface="Quattrocento"/>
              </a:rPr>
              <a:t>CONTENT</a:t>
            </a:r>
            <a:r>
              <a:rPr lang="en-ZA" sz="2880" b="0" i="0" u="none" strike="noStrike" cap="none">
                <a:solidFill>
                  <a:srgbClr val="6B7C72"/>
                </a:solidFill>
                <a:latin typeface="Quattrocento"/>
                <a:ea typeface="Quattrocento"/>
                <a:cs typeface="Quattrocento"/>
                <a:sym typeface="Quattrocento"/>
              </a:rPr>
              <a:t/>
            </a:r>
            <a:br>
              <a:rPr lang="en-ZA" sz="2880" b="0" i="0" u="none" strike="noStrike" cap="none">
                <a:solidFill>
                  <a:srgbClr val="6B7C72"/>
                </a:solidFill>
                <a:latin typeface="Quattrocento"/>
                <a:ea typeface="Quattrocento"/>
                <a:cs typeface="Quattrocento"/>
                <a:sym typeface="Quattrocento"/>
              </a:rPr>
            </a:br>
            <a:endParaRPr sz="3150" b="0" i="0" u="none" strike="noStrike" cap="none">
              <a:solidFill>
                <a:srgbClr val="6B7C72"/>
              </a:solidFill>
              <a:latin typeface="Quattrocento"/>
              <a:ea typeface="Quattrocento"/>
              <a:cs typeface="Quattrocento"/>
              <a:sym typeface="Quattrocento"/>
            </a:endParaRPr>
          </a:p>
        </p:txBody>
      </p:sp>
      <p:sp>
        <p:nvSpPr>
          <p:cNvPr id="142" name="Shape 142"/>
          <p:cNvSpPr txBox="1">
            <a:spLocks noGrp="1"/>
          </p:cNvSpPr>
          <p:nvPr>
            <p:ph type="body" idx="1"/>
          </p:nvPr>
        </p:nvSpPr>
        <p:spPr>
          <a:xfrm>
            <a:off x="326675" y="1726500"/>
            <a:ext cx="8219700" cy="4881564"/>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500"/>
              </a:spcBef>
              <a:spcAft>
                <a:spcPts val="0"/>
              </a:spcAft>
              <a:buClr>
                <a:schemeClr val="dk1"/>
              </a:buClr>
              <a:buSzPts val="1100"/>
              <a:buFont typeface="Arial"/>
              <a:buNone/>
            </a:pPr>
            <a:r>
              <a:rPr lang="en-ZA" sz="2000" b="1" dirty="0">
                <a:solidFill>
                  <a:srgbClr val="564B3C"/>
                </a:solidFill>
                <a:latin typeface="Arial"/>
                <a:ea typeface="Arial"/>
                <a:cs typeface="Arial"/>
                <a:sym typeface="Arial"/>
              </a:rPr>
              <a:t>Preamble</a:t>
            </a:r>
            <a:endParaRPr sz="2000" b="1" dirty="0">
              <a:solidFill>
                <a:srgbClr val="564B3C"/>
              </a:solidFill>
              <a:latin typeface="Arial"/>
              <a:ea typeface="Arial"/>
              <a:cs typeface="Arial"/>
              <a:sym typeface="Arial"/>
            </a:endParaRPr>
          </a:p>
          <a:p>
            <a:pPr marL="457200" lvl="0" indent="0" rtl="0">
              <a:lnSpc>
                <a:spcPct val="115000"/>
              </a:lnSpc>
              <a:spcBef>
                <a:spcPts val="500"/>
              </a:spcBef>
              <a:spcAft>
                <a:spcPts val="0"/>
              </a:spcAft>
              <a:buClr>
                <a:schemeClr val="dk1"/>
              </a:buClr>
              <a:buSzPts val="1100"/>
              <a:buFont typeface="Arial"/>
              <a:buNone/>
            </a:pPr>
            <a:r>
              <a:rPr lang="en-ZA" sz="2000" dirty="0">
                <a:solidFill>
                  <a:srgbClr val="564B3C"/>
                </a:solidFill>
                <a:latin typeface="Arial"/>
                <a:ea typeface="Arial"/>
                <a:cs typeface="Arial"/>
                <a:sym typeface="Arial"/>
              </a:rPr>
              <a:t>The aims, purpose and objectives</a:t>
            </a:r>
            <a:endParaRPr sz="2000" dirty="0">
              <a:solidFill>
                <a:srgbClr val="564B3C"/>
              </a:solidFill>
              <a:latin typeface="Arial"/>
              <a:ea typeface="Arial"/>
              <a:cs typeface="Arial"/>
              <a:sym typeface="Arial"/>
            </a:endParaRPr>
          </a:p>
          <a:p>
            <a:pPr marL="457200" lvl="0" indent="0" rtl="0">
              <a:lnSpc>
                <a:spcPct val="115000"/>
              </a:lnSpc>
              <a:spcBef>
                <a:spcPts val="400"/>
              </a:spcBef>
              <a:spcAft>
                <a:spcPts val="0"/>
              </a:spcAft>
              <a:buClr>
                <a:schemeClr val="dk1"/>
              </a:buClr>
              <a:buSzPts val="1100"/>
              <a:buFont typeface="Arial"/>
              <a:buNone/>
            </a:pPr>
            <a:r>
              <a:rPr lang="en-ZA" sz="1700" dirty="0">
                <a:solidFill>
                  <a:srgbClr val="564B3C"/>
                </a:solidFill>
                <a:latin typeface="Arial"/>
                <a:ea typeface="Arial"/>
                <a:cs typeface="Arial"/>
                <a:sym typeface="Arial"/>
              </a:rPr>
              <a:t>This is what you are all about, all your hopes and dreams essentially. Your  values and purposes.</a:t>
            </a:r>
            <a:endParaRPr sz="1700" dirty="0">
              <a:solidFill>
                <a:srgbClr val="564B3C"/>
              </a:solidFill>
              <a:latin typeface="Arial"/>
              <a:ea typeface="Arial"/>
              <a:cs typeface="Arial"/>
              <a:sym typeface="Arial"/>
            </a:endParaRPr>
          </a:p>
          <a:p>
            <a:pPr marL="914400" lvl="0" indent="-336550" rtl="0">
              <a:lnSpc>
                <a:spcPct val="115000"/>
              </a:lnSpc>
              <a:spcBef>
                <a:spcPts val="400"/>
              </a:spcBef>
              <a:spcAft>
                <a:spcPts val="0"/>
              </a:spcAft>
              <a:buClr>
                <a:srgbClr val="564B3C"/>
              </a:buClr>
              <a:buSzPts val="1700"/>
              <a:buFont typeface="Arial"/>
              <a:buChar char="•"/>
            </a:pPr>
            <a:r>
              <a:rPr lang="en-ZA" sz="1700" dirty="0">
                <a:solidFill>
                  <a:srgbClr val="564B3C"/>
                </a:solidFill>
                <a:latin typeface="Arial"/>
                <a:ea typeface="Arial"/>
                <a:cs typeface="Arial"/>
                <a:sym typeface="Arial"/>
              </a:rPr>
              <a:t>This segment is essential as your entire constitution and future amendments will have to align with the view expressed in this segment.</a:t>
            </a:r>
            <a:endParaRPr sz="1700" dirty="0">
              <a:solidFill>
                <a:srgbClr val="564B3C"/>
              </a:solidFill>
              <a:latin typeface="Arial"/>
              <a:ea typeface="Arial"/>
              <a:cs typeface="Arial"/>
              <a:sym typeface="Arial"/>
            </a:endParaRPr>
          </a:p>
          <a:p>
            <a:pPr marL="0" lvl="0" indent="0" rtl="0">
              <a:lnSpc>
                <a:spcPct val="115000"/>
              </a:lnSpc>
              <a:spcBef>
                <a:spcPts val="500"/>
              </a:spcBef>
              <a:spcAft>
                <a:spcPts val="0"/>
              </a:spcAft>
              <a:buClr>
                <a:schemeClr val="dk1"/>
              </a:buClr>
              <a:buSzPts val="1100"/>
              <a:buFont typeface="Arial"/>
              <a:buNone/>
            </a:pPr>
            <a:r>
              <a:rPr lang="en-ZA" sz="2000" b="1" dirty="0">
                <a:solidFill>
                  <a:srgbClr val="564B3C"/>
                </a:solidFill>
                <a:latin typeface="Arial"/>
                <a:ea typeface="Arial"/>
                <a:cs typeface="Arial"/>
                <a:sym typeface="Arial"/>
              </a:rPr>
              <a:t>Definitions</a:t>
            </a:r>
            <a:endParaRPr sz="2000" b="1" dirty="0">
              <a:solidFill>
                <a:srgbClr val="564B3C"/>
              </a:solidFill>
              <a:latin typeface="Arial"/>
              <a:ea typeface="Arial"/>
              <a:cs typeface="Arial"/>
              <a:sym typeface="Arial"/>
            </a:endParaRPr>
          </a:p>
          <a:p>
            <a:pPr marL="457200" lvl="0" indent="0" rtl="0">
              <a:lnSpc>
                <a:spcPct val="115000"/>
              </a:lnSpc>
              <a:spcBef>
                <a:spcPts val="500"/>
              </a:spcBef>
              <a:spcAft>
                <a:spcPts val="0"/>
              </a:spcAft>
              <a:buClr>
                <a:schemeClr val="dk1"/>
              </a:buClr>
              <a:buSzPts val="1100"/>
              <a:buFont typeface="Arial"/>
              <a:buNone/>
            </a:pPr>
            <a:r>
              <a:rPr lang="en-ZA" sz="2000" dirty="0">
                <a:solidFill>
                  <a:srgbClr val="564B3C"/>
                </a:solidFill>
                <a:latin typeface="Arial"/>
                <a:ea typeface="Arial"/>
                <a:cs typeface="Arial"/>
                <a:sym typeface="Arial"/>
              </a:rPr>
              <a:t> Define ambiguous words and terms </a:t>
            </a:r>
            <a:r>
              <a:rPr lang="en-ZA" sz="2000" b="1" dirty="0">
                <a:solidFill>
                  <a:srgbClr val="564B3C"/>
                </a:solidFill>
                <a:latin typeface="Arial"/>
                <a:ea typeface="Arial"/>
                <a:cs typeface="Arial"/>
                <a:sym typeface="Arial"/>
              </a:rPr>
              <a:t>specific to your constitution</a:t>
            </a:r>
            <a:endParaRPr sz="2000" b="1" dirty="0">
              <a:solidFill>
                <a:srgbClr val="564B3C"/>
              </a:solidFill>
              <a:latin typeface="Arial"/>
              <a:ea typeface="Arial"/>
              <a:cs typeface="Arial"/>
              <a:sym typeface="Arial"/>
            </a:endParaRPr>
          </a:p>
          <a:p>
            <a:pPr marL="457200" lvl="0" indent="0" rtl="0">
              <a:lnSpc>
                <a:spcPct val="115000"/>
              </a:lnSpc>
              <a:spcBef>
                <a:spcPts val="400"/>
              </a:spcBef>
              <a:spcAft>
                <a:spcPts val="0"/>
              </a:spcAft>
              <a:buClr>
                <a:schemeClr val="dk1"/>
              </a:buClr>
              <a:buSzPts val="1100"/>
              <a:buFont typeface="Arial"/>
              <a:buNone/>
            </a:pPr>
            <a:r>
              <a:rPr lang="en-ZA" sz="1700" dirty="0">
                <a:solidFill>
                  <a:srgbClr val="CF543F"/>
                </a:solidFill>
                <a:latin typeface="Arial"/>
                <a:ea typeface="Arial"/>
                <a:cs typeface="Arial"/>
                <a:sym typeface="Arial"/>
              </a:rPr>
              <a:t>•</a:t>
            </a:r>
            <a:r>
              <a:rPr lang="en-ZA" sz="1700" dirty="0">
                <a:solidFill>
                  <a:srgbClr val="564B3C"/>
                </a:solidFill>
                <a:latin typeface="Arial"/>
                <a:ea typeface="Arial"/>
                <a:cs typeface="Arial"/>
                <a:sym typeface="Arial"/>
              </a:rPr>
              <a:t>Common definitions necessary:</a:t>
            </a:r>
            <a:endParaRPr sz="1700" dirty="0">
              <a:solidFill>
                <a:srgbClr val="564B3C"/>
              </a:solidFill>
              <a:latin typeface="Arial"/>
              <a:ea typeface="Arial"/>
              <a:cs typeface="Arial"/>
              <a:sym typeface="Arial"/>
            </a:endParaRPr>
          </a:p>
          <a:p>
            <a:pPr marL="914400" lvl="0" indent="0" rtl="0">
              <a:lnSpc>
                <a:spcPct val="115000"/>
              </a:lnSpc>
              <a:spcBef>
                <a:spcPts val="400"/>
              </a:spcBef>
              <a:spcAft>
                <a:spcPts val="0"/>
              </a:spcAft>
              <a:buClr>
                <a:schemeClr val="dk1"/>
              </a:buClr>
              <a:buSzPts val="1100"/>
              <a:buFont typeface="Arial"/>
              <a:buNone/>
            </a:pPr>
            <a:r>
              <a:rPr lang="en-ZA" sz="1600" b="1" dirty="0">
                <a:solidFill>
                  <a:srgbClr val="564B3C"/>
                </a:solidFill>
                <a:latin typeface="Arial"/>
                <a:ea typeface="Arial"/>
                <a:cs typeface="Arial"/>
                <a:sym typeface="Arial"/>
              </a:rPr>
              <a:t>Day</a:t>
            </a:r>
            <a:r>
              <a:rPr lang="en-ZA" sz="1600" dirty="0">
                <a:solidFill>
                  <a:srgbClr val="564B3C"/>
                </a:solidFill>
                <a:latin typeface="Arial"/>
                <a:ea typeface="Arial"/>
                <a:cs typeface="Arial"/>
                <a:sym typeface="Arial"/>
              </a:rPr>
              <a:t> (includes/excludes weekends and public holidays?), week, report,</a:t>
            </a:r>
          </a:p>
          <a:p>
            <a:pPr marL="914400" lvl="0" indent="0" rtl="0">
              <a:lnSpc>
                <a:spcPct val="115000"/>
              </a:lnSpc>
              <a:spcBef>
                <a:spcPts val="400"/>
              </a:spcBef>
              <a:spcAft>
                <a:spcPts val="0"/>
              </a:spcAft>
              <a:buClr>
                <a:schemeClr val="dk1"/>
              </a:buClr>
              <a:buSzPts val="1100"/>
              <a:buFont typeface="Arial"/>
              <a:buNone/>
            </a:pPr>
            <a:r>
              <a:rPr lang="en-ZA" sz="1600" b="1" dirty="0">
                <a:solidFill>
                  <a:srgbClr val="564B3C"/>
                </a:solidFill>
                <a:latin typeface="Arial"/>
                <a:ea typeface="Arial"/>
                <a:cs typeface="Arial"/>
                <a:sym typeface="Arial"/>
              </a:rPr>
              <a:t>Quorum</a:t>
            </a:r>
            <a:r>
              <a:rPr lang="en-ZA" sz="1600" dirty="0">
                <a:solidFill>
                  <a:srgbClr val="564B3C"/>
                </a:solidFill>
                <a:latin typeface="Arial"/>
                <a:ea typeface="Arial"/>
                <a:cs typeface="Arial"/>
                <a:sym typeface="Arial"/>
              </a:rPr>
              <a:t> (according to specific circumstances) e.g. meetings, AGM’S, elections, </a:t>
            </a:r>
            <a:r>
              <a:rPr lang="en-US" sz="1600" dirty="0">
                <a:solidFill>
                  <a:srgbClr val="564B3C"/>
                </a:solidFill>
                <a:latin typeface="Arial"/>
                <a:ea typeface="Arial"/>
                <a:cs typeface="Arial"/>
                <a:sym typeface="Arial"/>
              </a:rPr>
              <a:t>disciplinary procedures</a:t>
            </a:r>
            <a:endParaRPr sz="1600" dirty="0">
              <a:solidFill>
                <a:srgbClr val="564B3C"/>
              </a:solidFill>
              <a:latin typeface="Arial"/>
              <a:ea typeface="Arial"/>
              <a:cs typeface="Arial"/>
              <a:sym typeface="Arial"/>
            </a:endParaRPr>
          </a:p>
          <a:p>
            <a:pPr marL="914400" lvl="0" indent="0" rtl="0">
              <a:lnSpc>
                <a:spcPct val="115000"/>
              </a:lnSpc>
              <a:spcBef>
                <a:spcPts val="400"/>
              </a:spcBef>
              <a:spcAft>
                <a:spcPts val="0"/>
              </a:spcAft>
              <a:buClr>
                <a:schemeClr val="dk1"/>
              </a:buClr>
              <a:buSzPts val="1100"/>
              <a:buFont typeface="Arial"/>
              <a:buNone/>
            </a:pPr>
            <a:r>
              <a:rPr lang="en-ZA" sz="1600" b="1" dirty="0">
                <a:solidFill>
                  <a:srgbClr val="564B3C"/>
                </a:solidFill>
                <a:latin typeface="Arial"/>
                <a:ea typeface="Arial"/>
                <a:cs typeface="Arial"/>
                <a:sym typeface="Arial"/>
              </a:rPr>
              <a:t>Members </a:t>
            </a:r>
            <a:r>
              <a:rPr lang="en-ZA" sz="1600" dirty="0">
                <a:solidFill>
                  <a:srgbClr val="564B3C"/>
                </a:solidFill>
                <a:latin typeface="Arial"/>
                <a:ea typeface="Arial"/>
                <a:cs typeface="Arial"/>
                <a:sym typeface="Arial"/>
              </a:rPr>
              <a:t>(who qualify as members?)</a:t>
            </a:r>
            <a:endParaRPr sz="1600" b="1" dirty="0">
              <a:solidFill>
                <a:srgbClr val="564B3C"/>
              </a:solidFill>
              <a:latin typeface="Arial"/>
              <a:ea typeface="Arial"/>
              <a:cs typeface="Arial"/>
              <a:sym typeface="Arial"/>
            </a:endParaRPr>
          </a:p>
          <a:p>
            <a:pPr marL="0" lvl="0" indent="0" rtl="0">
              <a:lnSpc>
                <a:spcPct val="115000"/>
              </a:lnSpc>
              <a:spcBef>
                <a:spcPts val="400"/>
              </a:spcBef>
              <a:spcAft>
                <a:spcPts val="0"/>
              </a:spcAft>
              <a:buNone/>
            </a:pPr>
            <a:endParaRPr sz="1600" dirty="0">
              <a:solidFill>
                <a:srgbClr val="564B3C"/>
              </a:solidFill>
              <a:latin typeface="Arial"/>
              <a:ea typeface="Arial"/>
              <a:cs typeface="Arial"/>
              <a:sym typeface="Arial"/>
            </a:endParaRPr>
          </a:p>
          <a:p>
            <a:pPr marL="114300" marR="0" lvl="0" indent="0" algn="l" rtl="0">
              <a:lnSpc>
                <a:spcPct val="90000"/>
              </a:lnSpc>
              <a:spcBef>
                <a:spcPts val="444"/>
              </a:spcBef>
              <a:spcAft>
                <a:spcPts val="0"/>
              </a:spcAft>
              <a:buClr>
                <a:schemeClr val="accent1"/>
              </a:buClr>
              <a:buFont typeface="Arial"/>
              <a:buNone/>
            </a:pPr>
            <a:endParaRPr sz="2220" b="1" dirty="0"/>
          </a:p>
          <a:p>
            <a:pPr marL="342900" marR="0" lvl="0" indent="-87629" algn="l" rtl="0">
              <a:lnSpc>
                <a:spcPct val="90000"/>
              </a:lnSpc>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a:p>
            <a:pPr marL="114300" marR="0" lvl="0" indent="0" algn="l" rtl="0">
              <a:lnSpc>
                <a:spcPct val="90000"/>
              </a:lnSpc>
              <a:spcBef>
                <a:spcPts val="444"/>
              </a:spcBef>
              <a:spcAft>
                <a:spcPts val="0"/>
              </a:spcAft>
              <a:buClr>
                <a:schemeClr val="accent1"/>
              </a:buClr>
              <a:buFont typeface="Arial"/>
              <a:buNone/>
            </a:pPr>
            <a:r>
              <a:rPr lang="en-ZA" sz="2220" b="0" i="0" u="none" strike="noStrike" cap="none" dirty="0">
                <a:solidFill>
                  <a:schemeClr val="dk2"/>
                </a:solidFill>
                <a:latin typeface="Questrial"/>
                <a:ea typeface="Questrial"/>
                <a:cs typeface="Questrial"/>
                <a:sym typeface="Questrial"/>
              </a:rPr>
              <a:t> </a:t>
            </a:r>
            <a:endParaRPr sz="1850" b="0" i="0" u="none" strike="noStrike" cap="none" dirty="0">
              <a:solidFill>
                <a:schemeClr val="dk2"/>
              </a:solidFill>
              <a:latin typeface="Questrial"/>
              <a:ea typeface="Questrial"/>
              <a:cs typeface="Questrial"/>
              <a:sym typeface="Questrial"/>
            </a:endParaRPr>
          </a:p>
          <a:p>
            <a:pPr marL="342900" marR="0" lvl="0" indent="-87629" algn="l" rtl="0">
              <a:lnSpc>
                <a:spcPct val="90000"/>
              </a:lnSpc>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9" b="1" i="0" u="none" strike="noStrike" cap="none">
                <a:solidFill>
                  <a:srgbClr val="6B7C72"/>
                </a:solidFill>
                <a:latin typeface="Quattrocento"/>
                <a:ea typeface="Quattrocento"/>
                <a:cs typeface="Quattrocento"/>
                <a:sym typeface="Quattrocento"/>
              </a:rPr>
              <a:t/>
            </a:r>
            <a:br>
              <a:rPr lang="en-ZA" sz="3509" b="1" i="0" u="none" strike="noStrike" cap="none">
                <a:solidFill>
                  <a:srgbClr val="6B7C72"/>
                </a:solidFill>
                <a:latin typeface="Quattrocento"/>
                <a:ea typeface="Quattrocento"/>
                <a:cs typeface="Quattrocento"/>
                <a:sym typeface="Quattrocento"/>
              </a:rPr>
            </a:br>
            <a:r>
              <a:rPr lang="en-ZA" sz="3509" b="0" i="0" u="none" strike="noStrike" cap="none">
                <a:solidFill>
                  <a:srgbClr val="6B7C72"/>
                </a:solidFill>
                <a:latin typeface="Quattrocento"/>
                <a:ea typeface="Quattrocento"/>
                <a:cs typeface="Quattrocento"/>
                <a:sym typeface="Quattrocento"/>
              </a:rPr>
              <a:t>CONTENT</a:t>
            </a:r>
            <a:r>
              <a:rPr lang="en-ZA" sz="2880" b="0" i="0" u="none" strike="noStrike" cap="none">
                <a:solidFill>
                  <a:srgbClr val="6B7C72"/>
                </a:solidFill>
                <a:latin typeface="Quattrocento"/>
                <a:ea typeface="Quattrocento"/>
                <a:cs typeface="Quattrocento"/>
                <a:sym typeface="Quattrocento"/>
              </a:rPr>
              <a:t/>
            </a:r>
            <a:br>
              <a:rPr lang="en-ZA" sz="2880" b="0" i="0" u="none" strike="noStrike" cap="none">
                <a:solidFill>
                  <a:srgbClr val="6B7C72"/>
                </a:solidFill>
                <a:latin typeface="Quattrocento"/>
                <a:ea typeface="Quattrocento"/>
                <a:cs typeface="Quattrocento"/>
                <a:sym typeface="Quattrocento"/>
              </a:rPr>
            </a:br>
            <a:endParaRPr sz="3150" b="0" i="0" u="none" strike="noStrike" cap="none">
              <a:solidFill>
                <a:srgbClr val="6B7C72"/>
              </a:solidFill>
              <a:latin typeface="Quattrocento"/>
              <a:ea typeface="Quattrocento"/>
              <a:cs typeface="Quattrocento"/>
              <a:sym typeface="Quattrocento"/>
            </a:endParaRPr>
          </a:p>
        </p:txBody>
      </p:sp>
      <p:sp>
        <p:nvSpPr>
          <p:cNvPr id="142" name="Shape 142"/>
          <p:cNvSpPr txBox="1">
            <a:spLocks noGrp="1"/>
          </p:cNvSpPr>
          <p:nvPr>
            <p:ph type="body" idx="1"/>
          </p:nvPr>
        </p:nvSpPr>
        <p:spPr>
          <a:xfrm>
            <a:off x="326675" y="1726500"/>
            <a:ext cx="8219700" cy="4881564"/>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500"/>
              </a:spcBef>
              <a:spcAft>
                <a:spcPts val="0"/>
              </a:spcAft>
              <a:buClr>
                <a:schemeClr val="dk1"/>
              </a:buClr>
              <a:buSzPts val="1100"/>
              <a:buFont typeface="Arial"/>
              <a:buNone/>
            </a:pPr>
            <a:r>
              <a:rPr lang="en-US" sz="2000" b="1" dirty="0">
                <a:solidFill>
                  <a:srgbClr val="564B3C"/>
                </a:solidFill>
                <a:latin typeface="Arial"/>
                <a:ea typeface="Arial"/>
                <a:cs typeface="Arial"/>
                <a:sym typeface="Arial"/>
              </a:rPr>
              <a:t>Membership</a:t>
            </a:r>
            <a:endParaRPr sz="2000" b="1" dirty="0">
              <a:solidFill>
                <a:srgbClr val="564B3C"/>
              </a:solidFill>
              <a:latin typeface="Arial"/>
              <a:ea typeface="Arial"/>
              <a:cs typeface="Arial"/>
              <a:sym typeface="Arial"/>
            </a:endParaRPr>
          </a:p>
          <a:p>
            <a:pPr marL="457200" lvl="0" indent="0" rtl="0">
              <a:lnSpc>
                <a:spcPct val="115000"/>
              </a:lnSpc>
              <a:spcBef>
                <a:spcPts val="500"/>
              </a:spcBef>
              <a:spcAft>
                <a:spcPts val="0"/>
              </a:spcAft>
              <a:buClr>
                <a:schemeClr val="dk1"/>
              </a:buClr>
              <a:buSzPts val="1100"/>
              <a:buFont typeface="Arial"/>
              <a:buNone/>
            </a:pPr>
            <a:r>
              <a:rPr lang="en-ZA" sz="2000" dirty="0">
                <a:solidFill>
                  <a:srgbClr val="564B3C"/>
                </a:solidFill>
                <a:latin typeface="Arial"/>
                <a:ea typeface="Arial"/>
                <a:cs typeface="Arial"/>
                <a:sym typeface="Arial"/>
              </a:rPr>
              <a:t>Remember, membership may not be denied to any registered student who professes a sincere intention to be part of the society</a:t>
            </a:r>
          </a:p>
          <a:p>
            <a:pPr marL="457200" lvl="0" indent="0" rtl="0">
              <a:lnSpc>
                <a:spcPct val="115000"/>
              </a:lnSpc>
              <a:spcBef>
                <a:spcPts val="500"/>
              </a:spcBef>
              <a:spcAft>
                <a:spcPts val="0"/>
              </a:spcAft>
              <a:buClr>
                <a:schemeClr val="dk1"/>
              </a:buClr>
              <a:buSzPts val="1100"/>
              <a:buFont typeface="Arial"/>
              <a:buNone/>
            </a:pPr>
            <a:r>
              <a:rPr lang="en-US" sz="1700" u="sng" dirty="0">
                <a:solidFill>
                  <a:srgbClr val="564B3C"/>
                </a:solidFill>
                <a:latin typeface="Arial"/>
                <a:ea typeface="Arial"/>
                <a:cs typeface="Arial"/>
                <a:sym typeface="Arial"/>
              </a:rPr>
              <a:t>85% of ALL members in the society must be registered students of Stellenbosch University</a:t>
            </a:r>
            <a:endParaRPr lang="en-US" sz="1700" dirty="0">
              <a:solidFill>
                <a:srgbClr val="564B3C"/>
              </a:solidFill>
              <a:latin typeface="Arial"/>
              <a:ea typeface="Arial"/>
              <a:cs typeface="Arial"/>
              <a:sym typeface="Arial"/>
            </a:endParaRPr>
          </a:p>
          <a:p>
            <a:pPr marL="457200" lvl="0" indent="0" rtl="0">
              <a:lnSpc>
                <a:spcPct val="115000"/>
              </a:lnSpc>
              <a:spcBef>
                <a:spcPts val="500"/>
              </a:spcBef>
              <a:spcAft>
                <a:spcPts val="0"/>
              </a:spcAft>
              <a:buClr>
                <a:schemeClr val="dk1"/>
              </a:buClr>
              <a:buSzPts val="1100"/>
              <a:buFont typeface="Arial"/>
              <a:buNone/>
            </a:pPr>
            <a:endParaRPr lang="en-US" sz="1700" b="1" dirty="0">
              <a:solidFill>
                <a:srgbClr val="564B3C"/>
              </a:solidFill>
              <a:latin typeface="Arial"/>
              <a:ea typeface="Arial"/>
              <a:cs typeface="Arial"/>
              <a:sym typeface="Arial"/>
            </a:endParaRPr>
          </a:p>
          <a:p>
            <a:pPr marL="457200" lvl="0" indent="0" rtl="0">
              <a:lnSpc>
                <a:spcPct val="115000"/>
              </a:lnSpc>
              <a:spcBef>
                <a:spcPts val="500"/>
              </a:spcBef>
              <a:spcAft>
                <a:spcPts val="0"/>
              </a:spcAft>
              <a:buClr>
                <a:schemeClr val="dk1"/>
              </a:buClr>
              <a:buSzPts val="1100"/>
              <a:buFont typeface="Arial"/>
              <a:buNone/>
            </a:pPr>
            <a:r>
              <a:rPr lang="en-US" sz="1700" b="1" dirty="0">
                <a:solidFill>
                  <a:srgbClr val="564B3C"/>
                </a:solidFill>
                <a:latin typeface="Arial"/>
                <a:ea typeface="Arial"/>
                <a:cs typeface="Arial"/>
                <a:sym typeface="Arial"/>
              </a:rPr>
              <a:t>General considerations:</a:t>
            </a:r>
          </a:p>
          <a:p>
            <a:pPr marL="457200" lvl="0" indent="0" rtl="0">
              <a:lnSpc>
                <a:spcPct val="115000"/>
              </a:lnSpc>
              <a:spcBef>
                <a:spcPts val="500"/>
              </a:spcBef>
              <a:spcAft>
                <a:spcPts val="0"/>
              </a:spcAft>
              <a:buClr>
                <a:schemeClr val="dk1"/>
              </a:buClr>
              <a:buSzPts val="1100"/>
              <a:buFont typeface="Arial"/>
              <a:buNone/>
            </a:pPr>
            <a:r>
              <a:rPr lang="en-US" sz="1700" dirty="0">
                <a:solidFill>
                  <a:srgbClr val="564B3C"/>
                </a:solidFill>
                <a:latin typeface="Arial"/>
                <a:ea typeface="Arial"/>
                <a:cs typeface="Arial"/>
                <a:sym typeface="Arial"/>
              </a:rPr>
              <a:t>Who may become a member? (may not be discriminatory); </a:t>
            </a:r>
          </a:p>
          <a:p>
            <a:pPr marL="457200" lvl="0" indent="0" rtl="0">
              <a:lnSpc>
                <a:spcPct val="115000"/>
              </a:lnSpc>
              <a:spcBef>
                <a:spcPts val="500"/>
              </a:spcBef>
              <a:spcAft>
                <a:spcPts val="0"/>
              </a:spcAft>
              <a:buClr>
                <a:schemeClr val="dk1"/>
              </a:buClr>
              <a:buSzPts val="1100"/>
              <a:buFont typeface="Arial"/>
              <a:buNone/>
            </a:pPr>
            <a:r>
              <a:rPr lang="en-US" sz="1700" dirty="0">
                <a:solidFill>
                  <a:srgbClr val="564B3C"/>
                </a:solidFill>
                <a:latin typeface="Arial"/>
                <a:ea typeface="Arial"/>
                <a:cs typeface="Arial"/>
                <a:sym typeface="Arial"/>
              </a:rPr>
              <a:t>Is there a membership fee?; </a:t>
            </a:r>
          </a:p>
          <a:p>
            <a:pPr marL="457200" lvl="0" indent="0" rtl="0">
              <a:lnSpc>
                <a:spcPct val="115000"/>
              </a:lnSpc>
              <a:spcBef>
                <a:spcPts val="500"/>
              </a:spcBef>
              <a:spcAft>
                <a:spcPts val="0"/>
              </a:spcAft>
              <a:buClr>
                <a:schemeClr val="dk1"/>
              </a:buClr>
              <a:buSzPts val="1100"/>
              <a:buFont typeface="Arial"/>
              <a:buNone/>
            </a:pPr>
            <a:r>
              <a:rPr lang="en-US" sz="1700" dirty="0">
                <a:solidFill>
                  <a:srgbClr val="564B3C"/>
                </a:solidFill>
                <a:latin typeface="Arial"/>
                <a:ea typeface="Arial"/>
                <a:cs typeface="Arial"/>
                <a:sym typeface="Arial"/>
              </a:rPr>
              <a:t>How is membership terminated?; </a:t>
            </a:r>
          </a:p>
          <a:p>
            <a:pPr marL="457200" lvl="0" indent="0" rtl="0">
              <a:lnSpc>
                <a:spcPct val="115000"/>
              </a:lnSpc>
              <a:spcBef>
                <a:spcPts val="500"/>
              </a:spcBef>
              <a:spcAft>
                <a:spcPts val="0"/>
              </a:spcAft>
              <a:buClr>
                <a:schemeClr val="dk1"/>
              </a:buClr>
              <a:buSzPts val="1100"/>
              <a:buFont typeface="Arial"/>
              <a:buNone/>
            </a:pPr>
            <a:r>
              <a:rPr lang="en-US" sz="1700" dirty="0">
                <a:solidFill>
                  <a:srgbClr val="564B3C"/>
                </a:solidFill>
                <a:latin typeface="Arial"/>
                <a:ea typeface="Arial"/>
                <a:cs typeface="Arial"/>
                <a:sym typeface="Arial"/>
              </a:rPr>
              <a:t>Do members have rights and/or responsibilities?;</a:t>
            </a:r>
          </a:p>
          <a:p>
            <a:pPr marL="457200" lvl="0" indent="0" rtl="0">
              <a:lnSpc>
                <a:spcPct val="115000"/>
              </a:lnSpc>
              <a:spcBef>
                <a:spcPts val="500"/>
              </a:spcBef>
              <a:spcAft>
                <a:spcPts val="0"/>
              </a:spcAft>
              <a:buClr>
                <a:schemeClr val="dk1"/>
              </a:buClr>
              <a:buSzPts val="1100"/>
              <a:buFont typeface="Arial"/>
              <a:buNone/>
            </a:pPr>
            <a:r>
              <a:rPr lang="en-US" sz="1700" dirty="0">
                <a:solidFill>
                  <a:srgbClr val="564B3C"/>
                </a:solidFill>
                <a:latin typeface="Arial"/>
                <a:ea typeface="Arial"/>
                <a:cs typeface="Arial"/>
                <a:sym typeface="Arial"/>
              </a:rPr>
              <a:t>Are there “levels” of membership? (e.g. ordinary, associate, honorary)</a:t>
            </a:r>
            <a:endParaRPr sz="1700" dirty="0">
              <a:solidFill>
                <a:srgbClr val="564B3C"/>
              </a:solidFill>
              <a:latin typeface="Arial"/>
              <a:ea typeface="Arial"/>
              <a:cs typeface="Arial"/>
              <a:sym typeface="Arial"/>
            </a:endParaRPr>
          </a:p>
          <a:p>
            <a:pPr marL="0" lvl="0" indent="0" rtl="0">
              <a:lnSpc>
                <a:spcPct val="115000"/>
              </a:lnSpc>
              <a:spcBef>
                <a:spcPts val="400"/>
              </a:spcBef>
              <a:spcAft>
                <a:spcPts val="0"/>
              </a:spcAft>
              <a:buNone/>
            </a:pPr>
            <a:endParaRPr sz="1600" dirty="0">
              <a:solidFill>
                <a:srgbClr val="564B3C"/>
              </a:solidFill>
              <a:latin typeface="Arial"/>
              <a:ea typeface="Arial"/>
              <a:cs typeface="Arial"/>
              <a:sym typeface="Arial"/>
            </a:endParaRPr>
          </a:p>
          <a:p>
            <a:pPr marL="114300" marR="0" lvl="0" indent="0" algn="l" rtl="0">
              <a:lnSpc>
                <a:spcPct val="90000"/>
              </a:lnSpc>
              <a:spcBef>
                <a:spcPts val="444"/>
              </a:spcBef>
              <a:spcAft>
                <a:spcPts val="0"/>
              </a:spcAft>
              <a:buClr>
                <a:schemeClr val="accent1"/>
              </a:buClr>
              <a:buFont typeface="Arial"/>
              <a:buNone/>
            </a:pPr>
            <a:endParaRPr sz="2220" b="1" dirty="0"/>
          </a:p>
          <a:p>
            <a:pPr marL="342900" marR="0" lvl="0" indent="-87629" algn="l" rtl="0">
              <a:lnSpc>
                <a:spcPct val="90000"/>
              </a:lnSpc>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a:p>
            <a:pPr marL="114300" marR="0" lvl="0" indent="0" algn="l" rtl="0">
              <a:lnSpc>
                <a:spcPct val="90000"/>
              </a:lnSpc>
              <a:spcBef>
                <a:spcPts val="444"/>
              </a:spcBef>
              <a:spcAft>
                <a:spcPts val="0"/>
              </a:spcAft>
              <a:buClr>
                <a:schemeClr val="accent1"/>
              </a:buClr>
              <a:buFont typeface="Arial"/>
              <a:buNone/>
            </a:pPr>
            <a:r>
              <a:rPr lang="en-ZA" sz="2220" b="0" i="0" u="none" strike="noStrike" cap="none" dirty="0">
                <a:solidFill>
                  <a:schemeClr val="dk2"/>
                </a:solidFill>
                <a:latin typeface="Questrial"/>
                <a:ea typeface="Questrial"/>
                <a:cs typeface="Questrial"/>
                <a:sym typeface="Questrial"/>
              </a:rPr>
              <a:t> </a:t>
            </a:r>
            <a:endParaRPr sz="1850" b="0" i="0" u="none" strike="noStrike" cap="none" dirty="0">
              <a:solidFill>
                <a:schemeClr val="dk2"/>
              </a:solidFill>
              <a:latin typeface="Questrial"/>
              <a:ea typeface="Questrial"/>
              <a:cs typeface="Questrial"/>
              <a:sym typeface="Questrial"/>
            </a:endParaRPr>
          </a:p>
          <a:p>
            <a:pPr marL="342900" marR="0" lvl="0" indent="-87629" algn="l" rtl="0">
              <a:lnSpc>
                <a:spcPct val="90000"/>
              </a:lnSpc>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64761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200175" y="1524550"/>
            <a:ext cx="8763900" cy="528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300" b="1" i="0" u="none" strike="noStrike" cap="none" dirty="0">
                <a:solidFill>
                  <a:srgbClr val="564B3C"/>
                </a:solidFill>
                <a:latin typeface="Questrial"/>
                <a:ea typeface="Questrial"/>
                <a:cs typeface="Questrial"/>
                <a:sym typeface="Questrial"/>
              </a:rPr>
              <a:t>The executive committee and  management </a:t>
            </a:r>
            <a:endParaRPr sz="2300" dirty="0"/>
          </a:p>
          <a:p>
            <a:pPr marL="342900" marR="0" lvl="0" indent="-203200" algn="l" rtl="0">
              <a:spcBef>
                <a:spcPts val="480"/>
              </a:spcBef>
              <a:spcAft>
                <a:spcPts val="0"/>
              </a:spcAft>
              <a:buClr>
                <a:srgbClr val="93A299"/>
              </a:buClr>
              <a:buSzPts val="2000"/>
              <a:buFont typeface="Arial"/>
              <a:buChar char="•"/>
            </a:pPr>
            <a:r>
              <a:rPr lang="en-ZA" sz="2000" dirty="0">
                <a:solidFill>
                  <a:srgbClr val="564B3C"/>
                </a:solidFill>
                <a:latin typeface="Questrial"/>
                <a:ea typeface="Questrial"/>
                <a:cs typeface="Questrial"/>
                <a:sym typeface="Questrial"/>
              </a:rPr>
              <a:t> </a:t>
            </a:r>
            <a:r>
              <a:rPr lang="en-ZA" sz="2000" u="sng" dirty="0">
                <a:solidFill>
                  <a:srgbClr val="564B3C"/>
                </a:solidFill>
                <a:latin typeface="Questrial"/>
                <a:ea typeface="Questrial"/>
                <a:cs typeface="Questrial"/>
                <a:sym typeface="Questrial"/>
              </a:rPr>
              <a:t>Essential </a:t>
            </a:r>
            <a:r>
              <a:rPr lang="en-ZA" sz="2000" b="0" i="0" u="sng" strike="noStrike" cap="none" dirty="0">
                <a:solidFill>
                  <a:srgbClr val="564B3C"/>
                </a:solidFill>
                <a:latin typeface="Questrial"/>
                <a:ea typeface="Questrial"/>
                <a:cs typeface="Questrial"/>
                <a:sym typeface="Questrial"/>
              </a:rPr>
              <a:t>portfolios </a:t>
            </a:r>
            <a:r>
              <a:rPr lang="en-ZA" sz="2000" b="0" i="0" u="none" strike="noStrike" cap="none" dirty="0">
                <a:solidFill>
                  <a:srgbClr val="564B3C"/>
                </a:solidFill>
                <a:latin typeface="Questrial"/>
                <a:ea typeface="Questrial"/>
                <a:cs typeface="Questrial"/>
                <a:sym typeface="Questrial"/>
              </a:rPr>
              <a:t>of the executive committee must be included</a:t>
            </a:r>
            <a:endParaRPr sz="2000" b="0" i="0" u="none" strike="noStrike" cap="none" dirty="0">
              <a:solidFill>
                <a:srgbClr val="564B3C"/>
              </a:solidFill>
              <a:latin typeface="Questrial"/>
              <a:ea typeface="Questrial"/>
              <a:cs typeface="Questrial"/>
              <a:sym typeface="Questrial"/>
            </a:endParaRPr>
          </a:p>
          <a:p>
            <a:pPr marL="914400" marR="0" lvl="1" indent="-342900" algn="l" rtl="0">
              <a:spcBef>
                <a:spcPts val="480"/>
              </a:spcBef>
              <a:spcAft>
                <a:spcPts val="0"/>
              </a:spcAft>
              <a:buClr>
                <a:srgbClr val="564B3C"/>
              </a:buClr>
              <a:buSzPts val="1800"/>
              <a:buFont typeface="Questrial"/>
              <a:buChar char="○"/>
            </a:pPr>
            <a:r>
              <a:rPr lang="en-ZA" sz="1800" dirty="0">
                <a:solidFill>
                  <a:srgbClr val="564B3C"/>
                </a:solidFill>
                <a:latin typeface="Questrial"/>
                <a:ea typeface="Questrial"/>
                <a:cs typeface="Questrial"/>
                <a:sym typeface="Questrial"/>
              </a:rPr>
              <a:t>Further elaboration on the essential duties and powers (in broad terms)</a:t>
            </a:r>
          </a:p>
          <a:p>
            <a:pPr marL="914400" marR="0" lvl="1" indent="-342900" algn="l" rtl="0">
              <a:spcBef>
                <a:spcPts val="480"/>
              </a:spcBef>
              <a:spcAft>
                <a:spcPts val="0"/>
              </a:spcAft>
              <a:buClr>
                <a:srgbClr val="564B3C"/>
              </a:buClr>
              <a:buSzPts val="1800"/>
              <a:buFont typeface="Questrial"/>
              <a:buChar char="○"/>
            </a:pPr>
            <a:r>
              <a:rPr lang="en-ZA" sz="1800" dirty="0">
                <a:solidFill>
                  <a:srgbClr val="564B3C"/>
                </a:solidFill>
                <a:latin typeface="Questrial"/>
                <a:ea typeface="Questrial"/>
                <a:cs typeface="Questrial"/>
                <a:sym typeface="Questrial"/>
              </a:rPr>
              <a:t>Note that Exec meetings should preferably be accessible/ open to members </a:t>
            </a:r>
          </a:p>
          <a:p>
            <a:pPr marL="914400" marR="0" lvl="1" indent="-342900" algn="l" rtl="0">
              <a:spcBef>
                <a:spcPts val="480"/>
              </a:spcBef>
              <a:spcAft>
                <a:spcPts val="0"/>
              </a:spcAft>
              <a:buClr>
                <a:srgbClr val="564B3C"/>
              </a:buClr>
              <a:buSzPts val="1800"/>
              <a:buFont typeface="Questrial"/>
              <a:buChar char="○"/>
            </a:pPr>
            <a:r>
              <a:rPr lang="en-US" sz="1800" dirty="0">
                <a:solidFill>
                  <a:srgbClr val="564B3C"/>
                </a:solidFill>
                <a:latin typeface="Questrial"/>
                <a:ea typeface="Questrial"/>
                <a:cs typeface="Questrial"/>
                <a:sym typeface="Questrial"/>
              </a:rPr>
              <a:t>What happens if there is a vacancy?</a:t>
            </a:r>
          </a:p>
          <a:p>
            <a:pPr marL="914400" marR="0" lvl="1" indent="-342900" algn="l" rtl="0">
              <a:spcBef>
                <a:spcPts val="480"/>
              </a:spcBef>
              <a:spcAft>
                <a:spcPts val="0"/>
              </a:spcAft>
              <a:buClr>
                <a:srgbClr val="564B3C"/>
              </a:buClr>
              <a:buSzPts val="1800"/>
              <a:buFont typeface="Questrial"/>
              <a:buChar char="○"/>
            </a:pPr>
            <a:r>
              <a:rPr lang="en-US" sz="1800" dirty="0">
                <a:solidFill>
                  <a:srgbClr val="564B3C"/>
                </a:solidFill>
                <a:latin typeface="Questrial"/>
                <a:ea typeface="Questrial"/>
                <a:cs typeface="Questrial"/>
                <a:sym typeface="Questrial"/>
              </a:rPr>
              <a:t>Executive must consist of at least 85% registered students</a:t>
            </a:r>
            <a:endParaRPr lang="en-ZA" sz="1800" dirty="0">
              <a:solidFill>
                <a:srgbClr val="564B3C"/>
              </a:solidFill>
              <a:latin typeface="Questrial"/>
              <a:ea typeface="Questrial"/>
              <a:cs typeface="Questrial"/>
              <a:sym typeface="Questrial"/>
            </a:endParaRPr>
          </a:p>
          <a:p>
            <a:pPr marL="0" marR="0" lvl="0" indent="0" algn="l" rtl="0">
              <a:spcBef>
                <a:spcPts val="480"/>
              </a:spcBef>
              <a:spcAft>
                <a:spcPts val="0"/>
              </a:spcAft>
              <a:buNone/>
            </a:pPr>
            <a:r>
              <a:rPr lang="en-ZA" sz="2200" b="1" i="0" u="none" strike="noStrike" cap="none" dirty="0">
                <a:solidFill>
                  <a:srgbClr val="564B3C"/>
                </a:solidFill>
                <a:latin typeface="Questrial"/>
                <a:ea typeface="Questrial"/>
                <a:cs typeface="Questrial"/>
                <a:sym typeface="Questrial"/>
              </a:rPr>
              <a:t>Election </a:t>
            </a:r>
            <a:r>
              <a:rPr lang="en-ZA" sz="2200" b="1" dirty="0">
                <a:solidFill>
                  <a:srgbClr val="564B3C"/>
                </a:solidFill>
                <a:latin typeface="Questrial"/>
                <a:ea typeface="Questrial"/>
                <a:cs typeface="Questrial"/>
                <a:sym typeface="Questrial"/>
              </a:rPr>
              <a:t>processes (very important!)</a:t>
            </a:r>
            <a:endParaRPr sz="2200" b="1" dirty="0"/>
          </a:p>
          <a:p>
            <a:pPr marL="457200" marR="0" lvl="0" indent="-355600" algn="l" rtl="0">
              <a:spcBef>
                <a:spcPts val="480"/>
              </a:spcBef>
              <a:spcAft>
                <a:spcPts val="0"/>
              </a:spcAft>
              <a:buClr>
                <a:srgbClr val="564B3C"/>
              </a:buClr>
              <a:buSzPts val="2000"/>
              <a:buFont typeface="Questrial"/>
              <a:buChar char="●"/>
            </a:pPr>
            <a:r>
              <a:rPr lang="en-ZA" sz="2000" u="sng" dirty="0">
                <a:solidFill>
                  <a:srgbClr val="564B3C"/>
                </a:solidFill>
                <a:latin typeface="Questrial"/>
                <a:ea typeface="Questrial"/>
                <a:cs typeface="Questrial"/>
                <a:sym typeface="Questrial"/>
              </a:rPr>
              <a:t>Specific and detailed</a:t>
            </a:r>
            <a:r>
              <a:rPr lang="en-ZA" sz="2000" dirty="0">
                <a:solidFill>
                  <a:srgbClr val="564B3C"/>
                </a:solidFill>
                <a:latin typeface="Questrial"/>
                <a:ea typeface="Questrial"/>
                <a:cs typeface="Questrial"/>
                <a:sym typeface="Questrial"/>
              </a:rPr>
              <a:t> elaboration on your chosen election procedure must be included.</a:t>
            </a:r>
            <a:r>
              <a:rPr lang="en-ZA" sz="2000" b="0" i="0" u="none" strike="noStrike" cap="none" dirty="0">
                <a:solidFill>
                  <a:srgbClr val="564B3C"/>
                </a:solidFill>
                <a:latin typeface="Questrial"/>
                <a:ea typeface="Questrial"/>
                <a:cs typeface="Questrial"/>
                <a:sym typeface="Questrial"/>
              </a:rPr>
              <a:t> </a:t>
            </a:r>
            <a:endParaRPr sz="2000" dirty="0">
              <a:latin typeface="Questrial"/>
              <a:ea typeface="Questrial"/>
              <a:cs typeface="Questrial"/>
              <a:sym typeface="Questrial"/>
            </a:endParaRPr>
          </a:p>
          <a:p>
            <a:pPr marL="857250" marR="0" lvl="0" indent="-285750" algn="l" rtl="0">
              <a:spcBef>
                <a:spcPts val="480"/>
              </a:spcBef>
              <a:spcAft>
                <a:spcPts val="0"/>
              </a:spcAft>
              <a:buFontTx/>
              <a:buChar char="-"/>
            </a:pPr>
            <a:r>
              <a:rPr lang="en-ZA" sz="1800" b="0" i="0" u="none" strike="noStrike" cap="none" dirty="0">
                <a:solidFill>
                  <a:srgbClr val="564B3C"/>
                </a:solidFill>
                <a:latin typeface="Questrial"/>
                <a:ea typeface="Questrial"/>
                <a:cs typeface="Questrial"/>
                <a:sym typeface="Questrial"/>
              </a:rPr>
              <a:t>Furth</a:t>
            </a:r>
            <a:r>
              <a:rPr lang="en-ZA" sz="1800" dirty="0">
                <a:solidFill>
                  <a:srgbClr val="564B3C"/>
                </a:solidFill>
                <a:latin typeface="Questrial"/>
                <a:ea typeface="Questrial"/>
                <a:cs typeface="Questrial"/>
                <a:sym typeface="Questrial"/>
              </a:rPr>
              <a:t>er elaboration on </a:t>
            </a:r>
            <a:r>
              <a:rPr lang="en-ZA" sz="1800" b="1" dirty="0">
                <a:solidFill>
                  <a:srgbClr val="564B3C"/>
                </a:solidFill>
                <a:latin typeface="Questrial"/>
                <a:ea typeface="Questrial"/>
                <a:cs typeface="Questrial"/>
                <a:sym typeface="Questrial"/>
              </a:rPr>
              <a:t>q</a:t>
            </a:r>
            <a:r>
              <a:rPr lang="en-ZA" sz="1800" b="1" i="0" u="none" strike="noStrike" cap="none" dirty="0">
                <a:solidFill>
                  <a:srgbClr val="564B3C"/>
                </a:solidFill>
                <a:latin typeface="Questrial"/>
                <a:ea typeface="Questrial"/>
                <a:cs typeface="Questrial"/>
                <a:sym typeface="Questrial"/>
              </a:rPr>
              <a:t>uorum </a:t>
            </a:r>
            <a:r>
              <a:rPr lang="en-ZA" sz="1800" b="0" i="0" u="none" strike="noStrike" cap="none" dirty="0">
                <a:solidFill>
                  <a:srgbClr val="564B3C"/>
                </a:solidFill>
                <a:latin typeface="Questrial"/>
                <a:ea typeface="Questrial"/>
                <a:cs typeface="Questrial"/>
                <a:sym typeface="Questrial"/>
              </a:rPr>
              <a:t>of members (not too high, keep it under 75% of registered members); number of votes needed; when they take place; how does it take place; notification of elections etc</a:t>
            </a:r>
            <a:r>
              <a:rPr lang="en-ZA" sz="1800" dirty="0">
                <a:solidFill>
                  <a:srgbClr val="564B3C"/>
                </a:solidFill>
                <a:latin typeface="Questrial"/>
                <a:ea typeface="Questrial"/>
                <a:cs typeface="Questrial"/>
                <a:sym typeface="Questrial"/>
              </a:rPr>
              <a:t>.</a:t>
            </a:r>
            <a:r>
              <a:rPr lang="en-ZA" sz="1800" b="0" i="0" u="none" strike="noStrike" cap="none" dirty="0">
                <a:solidFill>
                  <a:srgbClr val="564B3C"/>
                </a:solidFill>
                <a:latin typeface="Questrial"/>
                <a:ea typeface="Questrial"/>
                <a:cs typeface="Questrial"/>
                <a:sym typeface="Questrial"/>
              </a:rPr>
              <a:t> </a:t>
            </a:r>
          </a:p>
          <a:p>
            <a:pPr marL="857250" lvl="1" indent="-285750">
              <a:spcBef>
                <a:spcPts val="480"/>
              </a:spcBef>
              <a:buFontTx/>
              <a:buChar char="-"/>
            </a:pPr>
            <a:r>
              <a:rPr lang="en-US" sz="1800" dirty="0">
                <a:solidFill>
                  <a:srgbClr val="564B3C"/>
                </a:solidFill>
                <a:latin typeface="Questrial"/>
                <a:ea typeface="Questrial"/>
                <a:cs typeface="Questrial"/>
                <a:sym typeface="Questrial"/>
              </a:rPr>
              <a:t>By-elections in case of a vacancy?</a:t>
            </a:r>
          </a:p>
          <a:p>
            <a:pPr marL="571500" lvl="1">
              <a:spcBef>
                <a:spcPts val="480"/>
              </a:spcBef>
            </a:pPr>
            <a:endParaRPr lang="en-US" sz="1800" dirty="0">
              <a:solidFill>
                <a:srgbClr val="564B3C"/>
              </a:solidFill>
              <a:latin typeface="Questrial"/>
              <a:ea typeface="Questrial"/>
              <a:cs typeface="Questrial"/>
              <a:sym typeface="Questrial"/>
            </a:endParaRPr>
          </a:p>
        </p:txBody>
      </p:sp>
      <p:sp>
        <p:nvSpPr>
          <p:cNvPr id="148" name="Shape 148"/>
          <p:cNvSpPr txBox="1">
            <a:spLocks noGrp="1"/>
          </p:cNvSpPr>
          <p:nvPr>
            <p:ph type="title"/>
          </p:nvPr>
        </p:nvSpPr>
        <p:spPr>
          <a:xfrm>
            <a:off x="518328" y="485047"/>
            <a:ext cx="8260800" cy="103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CONTENT</a:t>
            </a:r>
            <a:endParaRPr sz="3500" b="0" i="0" u="none" strike="noStrike" cap="none">
              <a:solidFill>
                <a:srgbClr val="6B7C72"/>
              </a:solidFill>
              <a:latin typeface="Quattrocento"/>
              <a:ea typeface="Quattrocento"/>
              <a:cs typeface="Quattrocento"/>
              <a:sym typeface="Quattrocen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CONTENT</a:t>
            </a:r>
            <a:endParaRPr sz="3500" b="0" i="0" u="none" strike="noStrike" cap="none">
              <a:solidFill>
                <a:srgbClr val="6B7C72"/>
              </a:solidFill>
              <a:latin typeface="Quattrocento"/>
              <a:ea typeface="Quattrocento"/>
              <a:cs typeface="Quattrocento"/>
              <a:sym typeface="Quattrocento"/>
            </a:endParaRPr>
          </a:p>
        </p:txBody>
      </p:sp>
      <p:sp>
        <p:nvSpPr>
          <p:cNvPr id="155" name="Shape 155"/>
          <p:cNvSpPr txBox="1">
            <a:spLocks noGrp="1"/>
          </p:cNvSpPr>
          <p:nvPr>
            <p:ph type="body" idx="1"/>
          </p:nvPr>
        </p:nvSpPr>
        <p:spPr>
          <a:xfrm>
            <a:off x="457200" y="1752600"/>
            <a:ext cx="8229600" cy="464820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accent1"/>
              </a:buClr>
              <a:buFont typeface="Arial"/>
              <a:buNone/>
            </a:pPr>
            <a:r>
              <a:rPr lang="en-ZA" sz="2220" b="1" i="0" u="none" strike="noStrike" cap="none" dirty="0">
                <a:solidFill>
                  <a:schemeClr val="dk2"/>
                </a:solidFill>
                <a:latin typeface="Questrial"/>
                <a:ea typeface="Questrial"/>
                <a:cs typeface="Questrial"/>
                <a:sym typeface="Questrial"/>
              </a:rPr>
              <a:t>Discipline </a:t>
            </a:r>
            <a:endParaRPr sz="2220" b="1" i="0" u="none" strike="noStrike" cap="none" dirty="0">
              <a:solidFill>
                <a:schemeClr val="dk2"/>
              </a:solidFill>
              <a:latin typeface="Questrial"/>
              <a:ea typeface="Questrial"/>
              <a:cs typeface="Questrial"/>
              <a:sym typeface="Questrial"/>
            </a:endParaRPr>
          </a:p>
          <a:p>
            <a:pPr marL="342900" marR="0" lvl="0" indent="-228600" algn="l" rtl="0">
              <a:spcBef>
                <a:spcPts val="444"/>
              </a:spcBef>
              <a:spcAft>
                <a:spcPts val="0"/>
              </a:spcAft>
              <a:buClr>
                <a:schemeClr val="accent1"/>
              </a:buClr>
              <a:buSzPts val="2220"/>
              <a:buFont typeface="Arial"/>
              <a:buChar char="•"/>
            </a:pPr>
            <a:r>
              <a:rPr lang="en-ZA" sz="1600" dirty="0"/>
              <a:t>Note: Your procedures su</a:t>
            </a:r>
            <a:r>
              <a:rPr lang="en-ZA" sz="1600" b="0" i="0" u="none" strike="noStrike" cap="none" dirty="0">
                <a:solidFill>
                  <a:schemeClr val="dk2"/>
                </a:solidFill>
                <a:sym typeface="Questrial"/>
              </a:rPr>
              <a:t>bordinate to disciplinary procedure in the </a:t>
            </a:r>
            <a:r>
              <a:rPr lang="en-ZA" sz="1600" b="0" i="0" u="sng" strike="noStrike" cap="none" dirty="0">
                <a:solidFill>
                  <a:schemeClr val="dk2"/>
                </a:solidFill>
                <a:sym typeface="Questrial"/>
              </a:rPr>
              <a:t>Student Constitution</a:t>
            </a:r>
            <a:r>
              <a:rPr lang="en-ZA" sz="1600" b="0" i="0" strike="noStrike" cap="none" dirty="0">
                <a:solidFill>
                  <a:schemeClr val="dk2"/>
                </a:solidFill>
                <a:sym typeface="Questrial"/>
              </a:rPr>
              <a:t>, </a:t>
            </a:r>
            <a:r>
              <a:rPr lang="en-ZA" sz="1600" b="0" i="0" u="sng" strike="noStrike" cap="none" dirty="0">
                <a:solidFill>
                  <a:schemeClr val="dk2"/>
                </a:solidFill>
                <a:sym typeface="Questrial"/>
              </a:rPr>
              <a:t>Societies Constitution</a:t>
            </a:r>
            <a:r>
              <a:rPr lang="en-ZA" sz="1600" b="0" i="0" strike="noStrike" cap="none" dirty="0">
                <a:solidFill>
                  <a:schemeClr val="dk2"/>
                </a:solidFill>
                <a:sym typeface="Questrial"/>
              </a:rPr>
              <a:t>, and “</a:t>
            </a:r>
            <a:r>
              <a:rPr lang="en-ZA" sz="1600" u="sng" dirty="0" err="1"/>
              <a:t>Studente</a:t>
            </a:r>
            <a:r>
              <a:rPr lang="en-ZA" sz="1600" u="sng" dirty="0"/>
              <a:t> </a:t>
            </a:r>
            <a:r>
              <a:rPr lang="en-ZA" sz="1600" u="sng" dirty="0" err="1"/>
              <a:t>Reglement</a:t>
            </a:r>
            <a:r>
              <a:rPr lang="en-ZA" sz="1600" dirty="0"/>
              <a:t>”</a:t>
            </a:r>
            <a:endParaRPr lang="en-ZA" sz="1600" b="0" i="0" u="sng" strike="noStrike" cap="none" dirty="0">
              <a:solidFill>
                <a:schemeClr val="dk2"/>
              </a:solidFill>
              <a:sym typeface="Questrial"/>
            </a:endParaRPr>
          </a:p>
          <a:p>
            <a:pPr marL="342900" marR="0" lvl="0" indent="-228600" algn="l" rtl="0">
              <a:spcBef>
                <a:spcPts val="444"/>
              </a:spcBef>
              <a:spcAft>
                <a:spcPts val="0"/>
              </a:spcAft>
              <a:buClr>
                <a:schemeClr val="accent1"/>
              </a:buClr>
              <a:buSzPts val="2220"/>
              <a:buFont typeface="Arial"/>
              <a:buChar char="•"/>
            </a:pPr>
            <a:r>
              <a:rPr lang="en-US" sz="2220" dirty="0"/>
              <a:t>Include:</a:t>
            </a:r>
            <a:endParaRPr dirty="0"/>
          </a:p>
          <a:p>
            <a:pPr marL="571500" marR="0" lvl="0" indent="0" algn="l" rtl="0">
              <a:spcBef>
                <a:spcPts val="444"/>
              </a:spcBef>
              <a:spcAft>
                <a:spcPts val="0"/>
              </a:spcAft>
              <a:buClr>
                <a:schemeClr val="accent1"/>
              </a:buClr>
              <a:buFont typeface="Arial"/>
              <a:buNone/>
            </a:pPr>
            <a:r>
              <a:rPr lang="en-ZA" sz="2220" b="0" i="0" u="none" strike="noStrike" cap="none" dirty="0">
                <a:solidFill>
                  <a:schemeClr val="dk2"/>
                </a:solidFill>
                <a:latin typeface="Questrial"/>
                <a:ea typeface="Questrial"/>
                <a:cs typeface="Questrial"/>
                <a:sym typeface="Questrial"/>
              </a:rPr>
              <a:t>- </a:t>
            </a:r>
            <a:r>
              <a:rPr lang="en-ZA" sz="1800" b="0" i="0" u="none" strike="noStrike" cap="none" dirty="0">
                <a:solidFill>
                  <a:schemeClr val="dk2"/>
                </a:solidFill>
                <a:latin typeface="Questrial"/>
                <a:ea typeface="Questrial"/>
                <a:cs typeface="Questrial"/>
                <a:sym typeface="Questrial"/>
              </a:rPr>
              <a:t>What type of conduct is regarded as unacceptable</a:t>
            </a:r>
            <a:endParaRPr sz="1800" dirty="0"/>
          </a:p>
          <a:p>
            <a:pPr marL="571500" marR="0" lvl="0" indent="0" algn="l" rtl="0">
              <a:spcBef>
                <a:spcPts val="444"/>
              </a:spcBef>
              <a:spcAft>
                <a:spcPts val="0"/>
              </a:spcAft>
              <a:buClr>
                <a:schemeClr val="accent1"/>
              </a:buClr>
              <a:buFont typeface="Arial"/>
              <a:buNone/>
            </a:pPr>
            <a:r>
              <a:rPr lang="en-ZA" sz="1800" b="0" i="0" u="none" strike="noStrike" cap="none" dirty="0">
                <a:solidFill>
                  <a:schemeClr val="dk2"/>
                </a:solidFill>
                <a:latin typeface="Questrial"/>
                <a:ea typeface="Questrial"/>
                <a:cs typeface="Questrial"/>
                <a:sym typeface="Questrial"/>
              </a:rPr>
              <a:t>- Circumstances under which a member can be suspended or expelled         </a:t>
            </a:r>
            <a:endParaRPr sz="1800" b="0" i="0" u="none" strike="noStrike" cap="none" dirty="0">
              <a:solidFill>
                <a:schemeClr val="dk2"/>
              </a:solidFill>
              <a:latin typeface="Questrial"/>
              <a:ea typeface="Questrial"/>
              <a:cs typeface="Questrial"/>
              <a:sym typeface="Questrial"/>
            </a:endParaRPr>
          </a:p>
          <a:p>
            <a:pPr marL="571500" marR="0" lvl="0" indent="0" algn="l" rtl="0">
              <a:spcBef>
                <a:spcPts val="444"/>
              </a:spcBef>
              <a:spcAft>
                <a:spcPts val="0"/>
              </a:spcAft>
              <a:buClr>
                <a:schemeClr val="accent1"/>
              </a:buClr>
              <a:buFont typeface="Arial"/>
              <a:buNone/>
            </a:pPr>
            <a:r>
              <a:rPr lang="en-ZA" sz="1800" b="0" i="0" u="none" strike="noStrike" cap="none" dirty="0">
                <a:solidFill>
                  <a:schemeClr val="dk2"/>
                </a:solidFill>
                <a:latin typeface="Questrial"/>
                <a:ea typeface="Questrial"/>
                <a:cs typeface="Questrial"/>
                <a:sym typeface="Questrial"/>
              </a:rPr>
              <a:t>- Rights of members in terms of suspension and expulsion </a:t>
            </a:r>
            <a:endParaRPr sz="1800" dirty="0"/>
          </a:p>
          <a:p>
            <a:pPr marL="342900" marR="0" lvl="0" indent="-228600" algn="l" rtl="0">
              <a:spcBef>
                <a:spcPts val="444"/>
              </a:spcBef>
              <a:spcAft>
                <a:spcPts val="0"/>
              </a:spcAft>
              <a:buClr>
                <a:schemeClr val="accent1"/>
              </a:buClr>
              <a:buSzPts val="2220"/>
              <a:buFont typeface="Arial"/>
              <a:buChar char="•"/>
            </a:pPr>
            <a:r>
              <a:rPr lang="en-ZA" sz="2220" b="1" u="sng" dirty="0"/>
              <a:t>D</a:t>
            </a:r>
            <a:r>
              <a:rPr lang="en-ZA" sz="2220" b="1" i="0" u="sng" strike="noStrike" cap="none" dirty="0">
                <a:solidFill>
                  <a:schemeClr val="dk2"/>
                </a:solidFill>
                <a:sym typeface="Questrial"/>
              </a:rPr>
              <a:t>iscipline procedures </a:t>
            </a:r>
            <a:r>
              <a:rPr lang="en-ZA" sz="2220" dirty="0"/>
              <a:t> may be made subordinate either </a:t>
            </a:r>
            <a:r>
              <a:rPr lang="en-ZA" sz="2220" b="0" i="0" u="none" strike="noStrike" cap="none" dirty="0">
                <a:solidFill>
                  <a:schemeClr val="dk2"/>
                </a:solidFill>
                <a:latin typeface="Questrial"/>
                <a:ea typeface="Questrial"/>
                <a:cs typeface="Questrial"/>
                <a:sym typeface="Questrial"/>
              </a:rPr>
              <a:t>to the Central Disciplinary Committee (CDC) or the Court. </a:t>
            </a:r>
          </a:p>
          <a:p>
            <a:pPr marL="800100" lvl="1" indent="-228600">
              <a:spcBef>
                <a:spcPts val="444"/>
              </a:spcBef>
              <a:buClr>
                <a:schemeClr val="accent1"/>
              </a:buClr>
              <a:buSzPts val="2220"/>
            </a:pPr>
            <a:r>
              <a:rPr lang="en-ZA" sz="1820" dirty="0"/>
              <a:t>If it is made subject to the CDC, then any appeals (later) must be made to their appeal process, but if it is made subject to Student Court, then there must be a right of appeal to Student Court. </a:t>
            </a:r>
          </a:p>
          <a:p>
            <a:pPr marL="1257300" lvl="2" indent="-228600">
              <a:spcBef>
                <a:spcPts val="444"/>
              </a:spcBef>
              <a:buClr>
                <a:schemeClr val="accent1"/>
              </a:buClr>
              <a:buSzPts val="2220"/>
            </a:pPr>
            <a:r>
              <a:rPr lang="en-ZA" sz="1620" b="0" i="1" u="none" strike="noStrike" cap="none" dirty="0">
                <a:solidFill>
                  <a:schemeClr val="dk2"/>
                </a:solidFill>
                <a:latin typeface="Questrial"/>
                <a:ea typeface="Questrial"/>
                <a:cs typeface="Questrial"/>
                <a:sym typeface="Questrial"/>
              </a:rPr>
              <a:t>The Guidelines elaborate on this</a:t>
            </a:r>
            <a:r>
              <a:rPr lang="en-ZA" sz="1620" b="0" u="none" strike="noStrike" cap="none" dirty="0">
                <a:solidFill>
                  <a:schemeClr val="dk2"/>
                </a:solidFill>
                <a:latin typeface="Questrial"/>
                <a:ea typeface="Questrial"/>
                <a:cs typeface="Questrial"/>
                <a:sym typeface="Questrial"/>
              </a:rPr>
              <a:t>. </a:t>
            </a:r>
          </a:p>
          <a:p>
            <a:pPr marL="1257300" lvl="2" indent="-228600">
              <a:spcBef>
                <a:spcPts val="444"/>
              </a:spcBef>
              <a:buClr>
                <a:schemeClr val="accent1"/>
              </a:buClr>
              <a:buSzPts val="2220"/>
            </a:pPr>
            <a:r>
              <a:rPr lang="en-ZA" sz="1620" i="1" dirty="0"/>
              <a:t>The society has </a:t>
            </a:r>
            <a:r>
              <a:rPr lang="en-ZA" sz="1620" i="1"/>
              <a:t>a choice.</a:t>
            </a:r>
            <a:endParaRPr lang="en-ZA" sz="1620" b="0" i="1" u="none" strike="noStrike" cap="none" dirty="0">
              <a:solidFill>
                <a:schemeClr val="dk2"/>
              </a:solidFill>
              <a:latin typeface="Questrial"/>
              <a:ea typeface="Questrial"/>
              <a:cs typeface="Questrial"/>
              <a:sym typeface="Questrial"/>
            </a:endParaRPr>
          </a:p>
          <a:p>
            <a:pPr marL="342900" marR="0" lvl="0" indent="-87629" algn="l" rtl="0">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CONTENT</a:t>
            </a:r>
            <a:endParaRPr sz="3500" b="0" i="0" u="none" strike="noStrike" cap="none">
              <a:solidFill>
                <a:srgbClr val="6B7C72"/>
              </a:solidFill>
              <a:latin typeface="Quattrocento"/>
              <a:ea typeface="Quattrocento"/>
              <a:cs typeface="Quattrocento"/>
              <a:sym typeface="Quattrocento"/>
            </a:endParaRPr>
          </a:p>
        </p:txBody>
      </p:sp>
      <p:sp>
        <p:nvSpPr>
          <p:cNvPr id="155" name="Shape 15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accent1"/>
              </a:buClr>
              <a:buFont typeface="Arial"/>
              <a:buNone/>
            </a:pPr>
            <a:r>
              <a:rPr lang="en-ZA" sz="2220" b="1" i="0" u="none" strike="noStrike" cap="none" dirty="0">
                <a:solidFill>
                  <a:schemeClr val="dk2"/>
                </a:solidFill>
                <a:latin typeface="Questrial"/>
                <a:ea typeface="Questrial"/>
                <a:cs typeface="Questrial"/>
                <a:sym typeface="Questrial"/>
              </a:rPr>
              <a:t>Discipline (continued)</a:t>
            </a:r>
            <a:endParaRPr sz="2220" b="1" i="0" u="none" strike="noStrike" cap="none" dirty="0">
              <a:solidFill>
                <a:schemeClr val="dk2"/>
              </a:solidFill>
              <a:latin typeface="Questrial"/>
              <a:ea typeface="Questrial"/>
              <a:cs typeface="Questrial"/>
              <a:sym typeface="Questrial"/>
            </a:endParaRPr>
          </a:p>
          <a:p>
            <a:pPr marL="342900" lvl="0" indent="-217170">
              <a:spcBef>
                <a:spcPts val="444"/>
              </a:spcBef>
              <a:buSzPts val="2220"/>
            </a:pPr>
            <a:r>
              <a:rPr lang="en-US" sz="2220" dirty="0"/>
              <a:t>Procedural issues</a:t>
            </a:r>
          </a:p>
          <a:p>
            <a:pPr marL="800100" lvl="1" indent="-217170">
              <a:spcBef>
                <a:spcPts val="444"/>
              </a:spcBef>
              <a:buSzPts val="2220"/>
            </a:pPr>
            <a:r>
              <a:rPr lang="en-US" sz="1820" u="sng" dirty="0"/>
              <a:t>Disciplinary measures must be “fair”</a:t>
            </a:r>
          </a:p>
          <a:p>
            <a:pPr marL="1257300" lvl="2" indent="-217170">
              <a:spcBef>
                <a:spcPts val="444"/>
              </a:spcBef>
              <a:buSzPts val="2220"/>
            </a:pPr>
            <a:r>
              <a:rPr lang="en-US" dirty="0"/>
              <a:t>Who makes the decision to expel a member?</a:t>
            </a:r>
          </a:p>
          <a:p>
            <a:pPr marL="1257300" lvl="2" indent="-217170">
              <a:spcBef>
                <a:spcPts val="444"/>
              </a:spcBef>
              <a:buSzPts val="2220"/>
            </a:pPr>
            <a:r>
              <a:rPr lang="en-US" dirty="0"/>
              <a:t>Allow parties an opportunity to state their case;</a:t>
            </a:r>
          </a:p>
          <a:p>
            <a:pPr marL="1257300" lvl="2" indent="-217170">
              <a:spcBef>
                <a:spcPts val="444"/>
              </a:spcBef>
              <a:buSzPts val="2220"/>
            </a:pPr>
            <a:r>
              <a:rPr lang="en-US" dirty="0"/>
              <a:t>Ensure that members receive warnings for transgressions;</a:t>
            </a:r>
          </a:p>
          <a:p>
            <a:pPr marL="1257300" lvl="2" indent="-217170">
              <a:spcBef>
                <a:spcPts val="444"/>
              </a:spcBef>
              <a:buSzPts val="2220"/>
            </a:pPr>
            <a:r>
              <a:rPr lang="en-US" dirty="0"/>
              <a:t>Give fair warning and proper written notice within a reasonable time for the member to state their case before suspension/expulsion/termination </a:t>
            </a:r>
          </a:p>
          <a:p>
            <a:pPr marL="1257300" lvl="2" indent="-217170">
              <a:spcBef>
                <a:spcPts val="444"/>
              </a:spcBef>
              <a:buSzPts val="2220"/>
            </a:pPr>
            <a:r>
              <a:rPr lang="en-US" dirty="0"/>
              <a:t>Inform the member of their right to appeal the matter (if applicable) to the Student Court</a:t>
            </a:r>
          </a:p>
          <a:p>
            <a:pPr marL="342900" marR="0" lvl="0" indent="-87629" algn="l" rtl="0">
              <a:spcBef>
                <a:spcPts val="444"/>
              </a:spcBef>
              <a:spcAft>
                <a:spcPts val="0"/>
              </a:spcAft>
              <a:buClr>
                <a:schemeClr val="accent1"/>
              </a:buClr>
              <a:buSzPts val="2220"/>
              <a:buFont typeface="Arial"/>
              <a:buNone/>
            </a:pPr>
            <a:endParaRPr sz="2220" b="0" i="0" u="none" strike="noStrike" cap="none"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3087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CONTENT</a:t>
            </a:r>
            <a:endParaRPr sz="3500" b="0" i="0" u="none" strike="noStrike" cap="none">
              <a:solidFill>
                <a:srgbClr val="6B7C72"/>
              </a:solidFill>
              <a:latin typeface="Quattrocento"/>
              <a:ea typeface="Quattrocento"/>
              <a:cs typeface="Quattrocento"/>
              <a:sym typeface="Quattrocento"/>
            </a:endParaRPr>
          </a:p>
        </p:txBody>
      </p:sp>
      <p:sp>
        <p:nvSpPr>
          <p:cNvPr id="155" name="Shape 15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lvl="0" indent="-217170">
              <a:spcBef>
                <a:spcPts val="444"/>
              </a:spcBef>
              <a:buSzPts val="2220"/>
            </a:pPr>
            <a:r>
              <a:rPr lang="en-US" sz="2220" dirty="0"/>
              <a:t>Discipline of office bearers</a:t>
            </a:r>
          </a:p>
          <a:p>
            <a:pPr marL="800100" lvl="1" indent="-217170">
              <a:spcBef>
                <a:spcPts val="444"/>
              </a:spcBef>
              <a:buSzPts val="2220"/>
            </a:pPr>
            <a:r>
              <a:rPr lang="en-US" sz="1820" dirty="0"/>
              <a:t>Under what circumstances can a member of the executive be removed from office?</a:t>
            </a:r>
          </a:p>
          <a:p>
            <a:pPr marL="800100" lvl="1" indent="-217170">
              <a:spcBef>
                <a:spcPts val="444"/>
              </a:spcBef>
              <a:buSzPts val="2220"/>
            </a:pPr>
            <a:r>
              <a:rPr lang="en-US" sz="1820" dirty="0"/>
              <a:t>How would a vote of no confidence work?</a:t>
            </a:r>
          </a:p>
          <a:p>
            <a:pPr marL="1257300" lvl="2" indent="-217170">
              <a:spcBef>
                <a:spcPts val="444"/>
              </a:spcBef>
              <a:buSzPts val="2220"/>
            </a:pPr>
            <a:r>
              <a:rPr lang="en-US" sz="1620" dirty="0"/>
              <a:t>Procedure to be followed?</a:t>
            </a:r>
          </a:p>
          <a:p>
            <a:pPr marL="1257300" lvl="2" indent="-217170">
              <a:spcBef>
                <a:spcPts val="444"/>
              </a:spcBef>
              <a:buSzPts val="2220"/>
            </a:pPr>
            <a:r>
              <a:rPr lang="en-US" sz="1620" dirty="0"/>
              <a:t>What is the notice period?</a:t>
            </a:r>
          </a:p>
          <a:p>
            <a:pPr marL="1257300" lvl="2" indent="-217170">
              <a:spcBef>
                <a:spcPts val="444"/>
              </a:spcBef>
              <a:buSzPts val="2220"/>
            </a:pPr>
            <a:r>
              <a:rPr lang="en-US" sz="1620" dirty="0"/>
              <a:t>Who chairs that meeting?</a:t>
            </a:r>
          </a:p>
          <a:p>
            <a:pPr marL="1257300" lvl="2" indent="-217170">
              <a:spcBef>
                <a:spcPts val="444"/>
              </a:spcBef>
              <a:buSzPts val="2220"/>
            </a:pPr>
            <a:r>
              <a:rPr lang="en-US" sz="1620" dirty="0"/>
              <a:t>How many votes needed?</a:t>
            </a:r>
          </a:p>
          <a:p>
            <a:pPr marL="1257300" lvl="2" indent="-217170">
              <a:spcBef>
                <a:spcPts val="444"/>
              </a:spcBef>
              <a:buSzPts val="2220"/>
            </a:pPr>
            <a:r>
              <a:rPr lang="en-US" sz="1620" dirty="0"/>
              <a:t>What would the quorum be?</a:t>
            </a:r>
            <a:endParaRPr lang="en-ZA" sz="1620" dirty="0"/>
          </a:p>
          <a:p>
            <a:pPr marL="342900" lvl="0" indent="-217170">
              <a:spcBef>
                <a:spcPts val="444"/>
              </a:spcBef>
              <a:buSzPts val="2220"/>
            </a:pPr>
            <a:r>
              <a:rPr lang="en-ZA" sz="2220" dirty="0"/>
              <a:t>Appeals</a:t>
            </a:r>
          </a:p>
          <a:p>
            <a:pPr marL="640080" lvl="1" indent="-220980">
              <a:spcBef>
                <a:spcPts val="444"/>
              </a:spcBef>
              <a:buSzPts val="1800"/>
            </a:pPr>
            <a:r>
              <a:rPr lang="en-US" sz="1800" dirty="0"/>
              <a:t>Must make provision for appeal to Student Court is discipline is made subject to the Court (if it is made subject to the CDC, then that process must be made provision for)</a:t>
            </a:r>
            <a:endParaRPr lang="en-ZA" sz="2220" dirty="0"/>
          </a:p>
        </p:txBody>
      </p:sp>
    </p:spTree>
    <p:extLst>
      <p:ext uri="{BB962C8B-B14F-4D97-AF65-F5344CB8AC3E}">
        <p14:creationId xmlns:p14="http://schemas.microsoft.com/office/powerpoint/2010/main" val="95674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CONTENT</a:t>
            </a:r>
            <a:endParaRPr sz="3500" b="0" i="0" u="none" strike="noStrike" cap="none">
              <a:solidFill>
                <a:srgbClr val="6B7C72"/>
              </a:solidFill>
              <a:latin typeface="Quattrocento"/>
              <a:ea typeface="Quattrocento"/>
              <a:cs typeface="Quattrocento"/>
              <a:sym typeface="Quattrocento"/>
            </a:endParaRPr>
          </a:p>
        </p:txBody>
      </p:sp>
      <p:sp>
        <p:nvSpPr>
          <p:cNvPr id="161" name="Shape 161"/>
          <p:cNvSpPr txBox="1">
            <a:spLocks noGrp="1"/>
          </p:cNvSpPr>
          <p:nvPr>
            <p:ph type="body" idx="1"/>
          </p:nvPr>
        </p:nvSpPr>
        <p:spPr>
          <a:xfrm>
            <a:off x="518125" y="1630750"/>
            <a:ext cx="8229600" cy="4373700"/>
          </a:xfrm>
          <a:prstGeom prst="rect">
            <a:avLst/>
          </a:prstGeom>
          <a:noFill/>
          <a:ln>
            <a:noFill/>
          </a:ln>
        </p:spPr>
        <p:txBody>
          <a:bodyPr spcFirstLastPara="1" wrap="square" lIns="91425" tIns="45700" rIns="91425" bIns="45700" anchor="t" anchorCtr="0">
            <a:noAutofit/>
          </a:bodyPr>
          <a:lstStyle/>
          <a:p>
            <a:pPr marL="114300" marR="0" lvl="0" indent="0" algn="l" rtl="0">
              <a:lnSpc>
                <a:spcPct val="80000"/>
              </a:lnSpc>
              <a:spcBef>
                <a:spcPts val="0"/>
              </a:spcBef>
              <a:spcAft>
                <a:spcPts val="0"/>
              </a:spcAft>
              <a:buClr>
                <a:schemeClr val="accent1"/>
              </a:buClr>
              <a:buFont typeface="Arial"/>
              <a:buNone/>
            </a:pPr>
            <a:r>
              <a:rPr lang="en-ZA" sz="1800" b="1" i="0" u="none" strike="noStrike" cap="none" dirty="0">
                <a:solidFill>
                  <a:schemeClr val="dk2"/>
                </a:solidFill>
                <a:latin typeface="Questrial"/>
                <a:ea typeface="Questrial"/>
                <a:cs typeface="Questrial"/>
                <a:sym typeface="Questrial"/>
              </a:rPr>
              <a:t>Meetings</a:t>
            </a:r>
            <a:endParaRPr dirty="0"/>
          </a:p>
          <a:p>
            <a:pPr marL="342900" marR="0" lvl="0" indent="-228600" algn="l" rtl="0">
              <a:lnSpc>
                <a:spcPct val="80000"/>
              </a:lnSpc>
              <a:spcBef>
                <a:spcPts val="360"/>
              </a:spcBef>
              <a:spcAft>
                <a:spcPts val="0"/>
              </a:spcAft>
              <a:buClr>
                <a:schemeClr val="accent1"/>
              </a:buClr>
              <a:buSzPts val="1800"/>
              <a:buFont typeface="Arial"/>
              <a:buChar char="•"/>
            </a:pPr>
            <a:r>
              <a:rPr lang="en-ZA" sz="1800" b="0" i="0" u="none" strike="noStrike" cap="none" dirty="0">
                <a:solidFill>
                  <a:schemeClr val="dk2"/>
                </a:solidFill>
                <a:latin typeface="Questrial"/>
                <a:ea typeface="Questrial"/>
                <a:cs typeface="Questrial"/>
                <a:sym typeface="Questrial"/>
              </a:rPr>
              <a:t>State when these will take place;</a:t>
            </a:r>
          </a:p>
          <a:p>
            <a:pPr marL="342900" marR="0" lvl="0" indent="-228600" algn="l" rtl="0">
              <a:lnSpc>
                <a:spcPct val="80000"/>
              </a:lnSpc>
              <a:spcBef>
                <a:spcPts val="360"/>
              </a:spcBef>
              <a:spcAft>
                <a:spcPts val="0"/>
              </a:spcAft>
              <a:buClr>
                <a:schemeClr val="accent1"/>
              </a:buClr>
              <a:buSzPts val="1800"/>
              <a:buFont typeface="Arial"/>
              <a:buChar char="•"/>
            </a:pPr>
            <a:r>
              <a:rPr lang="en-ZA" sz="1800" dirty="0"/>
              <a:t>How </a:t>
            </a:r>
            <a:r>
              <a:rPr lang="en-ZA" sz="1800" b="0" i="0" u="none" strike="noStrike" cap="none" dirty="0">
                <a:solidFill>
                  <a:schemeClr val="dk2"/>
                </a:solidFill>
                <a:latin typeface="Questrial"/>
                <a:ea typeface="Questrial"/>
                <a:cs typeface="Questrial"/>
                <a:sym typeface="Questrial"/>
              </a:rPr>
              <a:t>notification will work; </a:t>
            </a:r>
          </a:p>
          <a:p>
            <a:pPr marL="342900" marR="0" lvl="0" indent="-228600" algn="l" rtl="0">
              <a:lnSpc>
                <a:spcPct val="80000"/>
              </a:lnSpc>
              <a:spcBef>
                <a:spcPts val="360"/>
              </a:spcBef>
              <a:spcAft>
                <a:spcPts val="0"/>
              </a:spcAft>
              <a:buClr>
                <a:schemeClr val="accent1"/>
              </a:buClr>
              <a:buSzPts val="1800"/>
              <a:buFont typeface="Arial"/>
              <a:buChar char="•"/>
            </a:pPr>
            <a:r>
              <a:rPr lang="en-ZA" sz="1800" b="0" i="0" u="none" strike="noStrike" cap="none" dirty="0">
                <a:solidFill>
                  <a:schemeClr val="dk2"/>
                </a:solidFill>
                <a:latin typeface="Questrial"/>
                <a:ea typeface="Questrial"/>
                <a:cs typeface="Questrial"/>
                <a:sym typeface="Questrial"/>
              </a:rPr>
              <a:t>Prior knowledge of agenda</a:t>
            </a:r>
            <a:r>
              <a:rPr lang="en-ZA" sz="1800" dirty="0"/>
              <a:t>;</a:t>
            </a:r>
          </a:p>
          <a:p>
            <a:pPr marL="342900" marR="0" lvl="0" indent="-228600" algn="l" rtl="0">
              <a:lnSpc>
                <a:spcPct val="80000"/>
              </a:lnSpc>
              <a:spcBef>
                <a:spcPts val="360"/>
              </a:spcBef>
              <a:spcAft>
                <a:spcPts val="0"/>
              </a:spcAft>
              <a:buClr>
                <a:schemeClr val="accent1"/>
              </a:buClr>
              <a:buSzPts val="1800"/>
              <a:buFont typeface="Arial"/>
              <a:buChar char="•"/>
            </a:pPr>
            <a:r>
              <a:rPr lang="en-US" sz="1800" b="0" i="0" u="none" strike="noStrike" cap="none" dirty="0">
                <a:solidFill>
                  <a:schemeClr val="dk2"/>
                </a:solidFill>
                <a:latin typeface="Questrial"/>
                <a:ea typeface="Questrial"/>
                <a:cs typeface="Questrial"/>
                <a:sym typeface="Questrial"/>
              </a:rPr>
              <a:t>Are there specific procedures for:</a:t>
            </a:r>
            <a:endParaRPr lang="en-ZA" sz="1800" b="0" i="0" u="none" strike="noStrike" cap="none" dirty="0">
              <a:solidFill>
                <a:schemeClr val="dk2"/>
              </a:solidFill>
              <a:latin typeface="Questrial"/>
              <a:ea typeface="Questrial"/>
              <a:cs typeface="Questrial"/>
              <a:sym typeface="Questrial"/>
            </a:endParaRPr>
          </a:p>
          <a:p>
            <a:pPr marL="800100" lvl="1" indent="-228600">
              <a:lnSpc>
                <a:spcPct val="80000"/>
              </a:lnSpc>
              <a:spcBef>
                <a:spcPts val="360"/>
              </a:spcBef>
              <a:buClr>
                <a:schemeClr val="accent1"/>
              </a:buClr>
              <a:buSzPts val="1800"/>
            </a:pPr>
            <a:r>
              <a:rPr lang="en-ZA" sz="1600" b="0" i="0" u="none" strike="noStrike" cap="none" dirty="0">
                <a:solidFill>
                  <a:schemeClr val="dk2"/>
                </a:solidFill>
                <a:sym typeface="Questrial"/>
              </a:rPr>
              <a:t>Executive Committee meetings; </a:t>
            </a:r>
          </a:p>
          <a:p>
            <a:pPr marL="800100" lvl="1" indent="-228600">
              <a:lnSpc>
                <a:spcPct val="80000"/>
              </a:lnSpc>
              <a:spcBef>
                <a:spcPts val="360"/>
              </a:spcBef>
              <a:buClr>
                <a:schemeClr val="accent1"/>
              </a:buClr>
              <a:buSzPts val="1800"/>
            </a:pPr>
            <a:r>
              <a:rPr lang="en-US" sz="1600" dirty="0"/>
              <a:t>The Annual general Meeting;</a:t>
            </a:r>
          </a:p>
          <a:p>
            <a:pPr marL="800100" lvl="1" indent="-228600">
              <a:lnSpc>
                <a:spcPct val="80000"/>
              </a:lnSpc>
              <a:spcBef>
                <a:spcPts val="360"/>
              </a:spcBef>
              <a:buClr>
                <a:schemeClr val="accent1"/>
              </a:buClr>
              <a:buSzPts val="1800"/>
            </a:pPr>
            <a:r>
              <a:rPr lang="en-US" sz="1600" b="0" i="0" u="none" strike="noStrike" cap="none" dirty="0">
                <a:solidFill>
                  <a:schemeClr val="dk2"/>
                </a:solidFill>
                <a:sym typeface="Questrial"/>
              </a:rPr>
              <a:t>Special meetings etc.</a:t>
            </a:r>
            <a:endParaRPr sz="1600" b="0" i="0" u="none" strike="noStrike" cap="none" dirty="0">
              <a:solidFill>
                <a:schemeClr val="dk2"/>
              </a:solidFill>
              <a:sym typeface="Questrial"/>
            </a:endParaRPr>
          </a:p>
          <a:p>
            <a:pPr marL="114300" marR="0" lvl="0" indent="0" algn="l" rtl="0">
              <a:lnSpc>
                <a:spcPct val="80000"/>
              </a:lnSpc>
              <a:spcBef>
                <a:spcPts val="360"/>
              </a:spcBef>
              <a:spcAft>
                <a:spcPts val="0"/>
              </a:spcAft>
              <a:buClr>
                <a:schemeClr val="accent1"/>
              </a:buClr>
              <a:buFont typeface="Arial"/>
              <a:buNone/>
            </a:pPr>
            <a:endParaRPr lang="en-ZA" sz="1800" b="1" i="0" u="none" strike="noStrike" cap="none" dirty="0">
              <a:solidFill>
                <a:schemeClr val="dk2"/>
              </a:solidFill>
              <a:latin typeface="Questrial"/>
              <a:ea typeface="Questrial"/>
              <a:cs typeface="Questrial"/>
              <a:sym typeface="Questrial"/>
            </a:endParaRPr>
          </a:p>
          <a:p>
            <a:pPr marL="114300" marR="0" lvl="0" indent="0" algn="l" rtl="0">
              <a:lnSpc>
                <a:spcPct val="80000"/>
              </a:lnSpc>
              <a:spcBef>
                <a:spcPts val="360"/>
              </a:spcBef>
              <a:spcAft>
                <a:spcPts val="0"/>
              </a:spcAft>
              <a:buClr>
                <a:schemeClr val="accent1"/>
              </a:buClr>
              <a:buFont typeface="Arial"/>
              <a:buNone/>
            </a:pPr>
            <a:r>
              <a:rPr lang="en-ZA" sz="1800" b="1" i="0" u="none" strike="noStrike" cap="none" dirty="0">
                <a:solidFill>
                  <a:schemeClr val="dk2"/>
                </a:solidFill>
                <a:latin typeface="Questrial"/>
                <a:ea typeface="Questrial"/>
                <a:cs typeface="Questrial"/>
                <a:sym typeface="Questrial"/>
              </a:rPr>
              <a:t>Amendments</a:t>
            </a:r>
            <a:endParaRPr dirty="0"/>
          </a:p>
          <a:p>
            <a:pPr marL="640080" marR="0" lvl="1" indent="-220980" algn="l" rtl="0">
              <a:lnSpc>
                <a:spcPct val="80000"/>
              </a:lnSpc>
              <a:spcBef>
                <a:spcPts val="360"/>
              </a:spcBef>
              <a:spcAft>
                <a:spcPts val="0"/>
              </a:spcAft>
              <a:buClr>
                <a:schemeClr val="accent1"/>
              </a:buClr>
              <a:buSzPts val="1800"/>
              <a:buFont typeface="Arial"/>
              <a:buChar char="•"/>
            </a:pPr>
            <a:r>
              <a:rPr lang="en-ZA" sz="1800" dirty="0"/>
              <a:t>Ensure that you determine what constitute as </a:t>
            </a:r>
            <a:r>
              <a:rPr lang="en-ZA" sz="1800" b="1" dirty="0"/>
              <a:t>quorum</a:t>
            </a:r>
            <a:r>
              <a:rPr lang="en-ZA" sz="1800" dirty="0"/>
              <a:t> for constitutional amendment proposals to be considered; and</a:t>
            </a:r>
            <a:endParaRPr sz="1800" dirty="0"/>
          </a:p>
          <a:p>
            <a:pPr marL="640080" marR="0" lvl="1" indent="-220980" algn="l" rtl="0">
              <a:lnSpc>
                <a:spcPct val="80000"/>
              </a:lnSpc>
              <a:spcBef>
                <a:spcPts val="360"/>
              </a:spcBef>
              <a:spcAft>
                <a:spcPts val="0"/>
              </a:spcAft>
              <a:buClr>
                <a:schemeClr val="accent1"/>
              </a:buClr>
              <a:buSzPts val="1800"/>
              <a:buFont typeface="Arial"/>
              <a:buChar char="•"/>
            </a:pPr>
            <a:r>
              <a:rPr lang="en-ZA" sz="1800" dirty="0"/>
              <a:t>Ensure that you </a:t>
            </a:r>
            <a:r>
              <a:rPr lang="en-ZA" sz="1800" b="1" dirty="0"/>
              <a:t>elaborate on the applicable procedures</a:t>
            </a:r>
            <a:r>
              <a:rPr lang="en-ZA" sz="1800" dirty="0"/>
              <a:t> </a:t>
            </a:r>
            <a:r>
              <a:rPr lang="en-ZA" sz="1800" b="0" i="0" u="none" strike="noStrike" cap="none" dirty="0">
                <a:solidFill>
                  <a:schemeClr val="dk2"/>
                </a:solidFill>
                <a:latin typeface="Questrial"/>
                <a:ea typeface="Questrial"/>
                <a:cs typeface="Questrial"/>
                <a:sym typeface="Questrial"/>
              </a:rPr>
              <a:t> </a:t>
            </a:r>
            <a:endParaRPr dirty="0"/>
          </a:p>
          <a:p>
            <a:pPr marL="0" marR="0" lvl="0" indent="0" algn="l" rtl="0">
              <a:lnSpc>
                <a:spcPct val="80000"/>
              </a:lnSpc>
              <a:spcBef>
                <a:spcPts val="360"/>
              </a:spcBef>
              <a:spcAft>
                <a:spcPts val="0"/>
              </a:spcAft>
              <a:buNone/>
            </a:pPr>
            <a:endParaRPr sz="1800" b="0" i="0" u="none" strike="noStrike" cap="none" dirty="0">
              <a:solidFill>
                <a:schemeClr val="dk2"/>
              </a:solidFill>
              <a:latin typeface="Questrial"/>
              <a:ea typeface="Questrial"/>
              <a:cs typeface="Questrial"/>
              <a:sym typeface="Questrial"/>
            </a:endParaRPr>
          </a:p>
          <a:p>
            <a:pPr marL="114300" marR="0" lvl="0" indent="0" algn="l" rtl="0">
              <a:lnSpc>
                <a:spcPct val="80000"/>
              </a:lnSpc>
              <a:spcBef>
                <a:spcPts val="360"/>
              </a:spcBef>
              <a:spcAft>
                <a:spcPts val="0"/>
              </a:spcAft>
              <a:buClr>
                <a:schemeClr val="accent1"/>
              </a:buClr>
              <a:buSzPts val="1800"/>
              <a:buNone/>
            </a:pPr>
            <a:r>
              <a:rPr lang="en-ZA" sz="1800" b="1" u="none" strike="noStrike" cap="none" dirty="0">
                <a:solidFill>
                  <a:schemeClr val="dk2"/>
                </a:solidFill>
                <a:latin typeface="Questrial"/>
                <a:ea typeface="Questrial"/>
                <a:cs typeface="Questrial"/>
                <a:sym typeface="Questrial"/>
              </a:rPr>
              <a:t>Any constitutional amendment made  not complying with the procedural requirements of Student Court are not valid</a:t>
            </a:r>
            <a:endParaRPr sz="1800" b="1" u="none" strike="noStrike" cap="none" dirty="0">
              <a:solidFill>
                <a:schemeClr val="dk2"/>
              </a:solidFill>
              <a:latin typeface="Questrial"/>
              <a:ea typeface="Questrial"/>
              <a:cs typeface="Questrial"/>
              <a:sym typeface="Questrial"/>
            </a:endParaRPr>
          </a:p>
          <a:p>
            <a:pPr marL="342900" marR="0" lvl="0" indent="-114300" algn="l" rtl="0">
              <a:lnSpc>
                <a:spcPct val="80000"/>
              </a:lnSpc>
              <a:spcBef>
                <a:spcPts val="360"/>
              </a:spcBef>
              <a:spcAft>
                <a:spcPts val="0"/>
              </a:spcAft>
              <a:buClr>
                <a:schemeClr val="accent1"/>
              </a:buClr>
              <a:buSzPts val="1800"/>
              <a:buFont typeface="Arial"/>
              <a:buNone/>
            </a:pPr>
            <a:endParaRPr sz="1800" b="1" i="0" u="none" strike="noStrike" cap="none" dirty="0">
              <a:solidFill>
                <a:schemeClr val="dk2"/>
              </a:solidFill>
              <a:latin typeface="Questrial"/>
              <a:ea typeface="Questrial"/>
              <a:cs typeface="Questrial"/>
              <a:sym typeface="Questrial"/>
            </a:endParaRPr>
          </a:p>
          <a:p>
            <a:pPr marL="114300" marR="0" lvl="0" indent="0" algn="l" rtl="0">
              <a:lnSpc>
                <a:spcPct val="80000"/>
              </a:lnSpc>
              <a:spcBef>
                <a:spcPts val="360"/>
              </a:spcBef>
              <a:spcAft>
                <a:spcPts val="0"/>
              </a:spcAft>
              <a:buClr>
                <a:schemeClr val="accent1"/>
              </a:buClr>
              <a:buFont typeface="Arial"/>
              <a:buNone/>
            </a:pPr>
            <a:endParaRPr dirty="0"/>
          </a:p>
          <a:p>
            <a:pPr marL="342900" marR="0" lvl="0" indent="-167640" algn="l" rtl="0">
              <a:lnSpc>
                <a:spcPct val="80000"/>
              </a:lnSpc>
              <a:spcBef>
                <a:spcPts val="192"/>
              </a:spcBef>
              <a:spcAft>
                <a:spcPts val="0"/>
              </a:spcAft>
              <a:buClr>
                <a:schemeClr val="accent1"/>
              </a:buClr>
              <a:buSzPts val="960"/>
              <a:buFont typeface="Arial"/>
              <a:buNone/>
            </a:pPr>
            <a:endParaRPr sz="960" b="0" i="0" u="none" strike="noStrike" cap="none" dirty="0">
              <a:solidFill>
                <a:schemeClr val="dk2"/>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ZA" sz="3509"/>
              <a:t>PRINCIPLES OF AMENDMENTS</a:t>
            </a:r>
            <a:endParaRPr/>
          </a:p>
        </p:txBody>
      </p:sp>
      <p:sp>
        <p:nvSpPr>
          <p:cNvPr id="168" name="Shape 168"/>
          <p:cNvSpPr txBox="1">
            <a:spLocks noGrp="1"/>
          </p:cNvSpPr>
          <p:nvPr>
            <p:ph type="body" idx="1"/>
          </p:nvPr>
        </p:nvSpPr>
        <p:spPr>
          <a:xfrm>
            <a:off x="95250" y="1584175"/>
            <a:ext cx="8953500" cy="5505600"/>
          </a:xfrm>
          <a:prstGeom prst="rect">
            <a:avLst/>
          </a:prstGeom>
        </p:spPr>
        <p:txBody>
          <a:bodyPr spcFirstLastPara="1" wrap="square" lIns="91425" tIns="91425" rIns="91425" bIns="91425" anchor="t" anchorCtr="0">
            <a:noAutofit/>
          </a:bodyPr>
          <a:lstStyle/>
          <a:p>
            <a:pPr marL="342900" lvl="0" indent="-76200">
              <a:spcBef>
                <a:spcPts val="480"/>
              </a:spcBef>
              <a:spcAft>
                <a:spcPts val="0"/>
              </a:spcAft>
              <a:buNone/>
            </a:pPr>
            <a:r>
              <a:rPr lang="en-ZA" b="1" dirty="0"/>
              <a:t>Required provisions:</a:t>
            </a:r>
          </a:p>
          <a:p>
            <a:pPr marL="609600" indent="-342900"/>
            <a:r>
              <a:rPr lang="en-US" dirty="0"/>
              <a:t>A </a:t>
            </a:r>
            <a:r>
              <a:rPr lang="en-US" u="sng" dirty="0"/>
              <a:t>2/3 majority of the Executive must agree </a:t>
            </a:r>
            <a:r>
              <a:rPr lang="en-US" dirty="0"/>
              <a:t>to a constitutional amendment;</a:t>
            </a:r>
          </a:p>
          <a:p>
            <a:pPr marL="609600" indent="-342900"/>
            <a:r>
              <a:rPr lang="en-US" dirty="0"/>
              <a:t>The amendment must </a:t>
            </a:r>
            <a:r>
              <a:rPr lang="en-US" u="sng" dirty="0"/>
              <a:t>be voted in by at least a 2/3 majority of the members present</a:t>
            </a:r>
            <a:r>
              <a:rPr lang="en-US" dirty="0"/>
              <a:t>;</a:t>
            </a:r>
          </a:p>
          <a:p>
            <a:pPr marL="609600" indent="-342900"/>
            <a:r>
              <a:rPr lang="en-US" dirty="0"/>
              <a:t>All members of the society must be </a:t>
            </a:r>
            <a:r>
              <a:rPr lang="en-US" u="sng" dirty="0"/>
              <a:t>notified at least 2 weeks in advance </a:t>
            </a:r>
            <a:r>
              <a:rPr lang="en-US" dirty="0"/>
              <a:t>regarding the time and place of a meeting where the amendment will be voted on;</a:t>
            </a:r>
          </a:p>
          <a:p>
            <a:pPr marL="609600" indent="-342900"/>
            <a:r>
              <a:rPr lang="en-US" dirty="0"/>
              <a:t>The </a:t>
            </a:r>
            <a:r>
              <a:rPr lang="en-US" u="sng" dirty="0"/>
              <a:t>notice must give reasons </a:t>
            </a:r>
            <a:r>
              <a:rPr lang="en-US" dirty="0"/>
              <a:t>for the proposed amendment.</a:t>
            </a:r>
          </a:p>
          <a:p>
            <a:pPr marL="609600" indent="-342900"/>
            <a:endParaRPr lang="en-US" dirty="0"/>
          </a:p>
          <a:p>
            <a:pPr marL="266700" indent="0">
              <a:buNone/>
            </a:pPr>
            <a:r>
              <a:rPr lang="en-US" sz="1600" dirty="0"/>
              <a:t>It is best to do an amendment at your AGM</a:t>
            </a:r>
            <a:endParaRPr lang="en-ZA" sz="1600" dirty="0"/>
          </a:p>
          <a:p>
            <a:pPr marL="342900" lvl="0" indent="-76200">
              <a:spcBef>
                <a:spcPts val="480"/>
              </a:spcBef>
              <a:spcAft>
                <a:spcPts val="0"/>
              </a:spcAft>
              <a:buNone/>
            </a:pPr>
            <a:endParaRPr dirty="0"/>
          </a:p>
          <a:p>
            <a:pPr marL="228600" lvl="0" indent="-228600" rtl="0">
              <a:lnSpc>
                <a:spcPct val="115000"/>
              </a:lnSpc>
              <a:spcBef>
                <a:spcPts val="0"/>
              </a:spcBef>
              <a:spcAft>
                <a:spcPts val="0"/>
              </a:spcAft>
              <a:buNone/>
            </a:pPr>
            <a:endParaRPr sz="1100" dirty="0">
              <a:solidFill>
                <a:schemeClr val="dk1"/>
              </a:solidFill>
              <a:latin typeface="Arial"/>
              <a:ea typeface="Arial"/>
              <a:cs typeface="Arial"/>
              <a:sym typeface="Arial"/>
            </a:endParaRPr>
          </a:p>
          <a:p>
            <a:pPr marL="0" lvl="0" indent="0">
              <a:lnSpc>
                <a:spcPct val="115000"/>
              </a:lnSpc>
              <a:spcBef>
                <a:spcPts val="0"/>
              </a:spcBef>
              <a:spcAft>
                <a:spcPts val="0"/>
              </a:spcAft>
              <a:buNone/>
            </a:pPr>
            <a:endParaRPr sz="1400" dirty="0">
              <a:solidFill>
                <a:schemeClr val="dk1"/>
              </a:solidFill>
            </a:endParaRPr>
          </a:p>
          <a:p>
            <a:pPr marL="0" lvl="0" indent="0">
              <a:spcBef>
                <a:spcPts val="48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ZA" sz="3509" dirty="0"/>
              <a:t>PRINCIPLES OF AMENDMENTS</a:t>
            </a:r>
            <a:endParaRPr dirty="0"/>
          </a:p>
        </p:txBody>
      </p:sp>
      <p:sp>
        <p:nvSpPr>
          <p:cNvPr id="168" name="Shape 168"/>
          <p:cNvSpPr txBox="1">
            <a:spLocks noGrp="1"/>
          </p:cNvSpPr>
          <p:nvPr>
            <p:ph type="body" idx="1"/>
          </p:nvPr>
        </p:nvSpPr>
        <p:spPr>
          <a:xfrm>
            <a:off x="95250" y="1584175"/>
            <a:ext cx="8953500" cy="5505600"/>
          </a:xfrm>
          <a:prstGeom prst="rect">
            <a:avLst/>
          </a:prstGeom>
        </p:spPr>
        <p:txBody>
          <a:bodyPr spcFirstLastPara="1" wrap="square" lIns="91425" tIns="91425" rIns="91425" bIns="91425" anchor="t" anchorCtr="0">
            <a:noAutofit/>
          </a:bodyPr>
          <a:lstStyle/>
          <a:p>
            <a:pPr marL="342900" lvl="0" indent="-76200">
              <a:spcBef>
                <a:spcPts val="480"/>
              </a:spcBef>
              <a:spcAft>
                <a:spcPts val="0"/>
              </a:spcAft>
              <a:buNone/>
            </a:pPr>
            <a:r>
              <a:rPr lang="en-ZA"/>
              <a:t>Suggested fundamental provisions:</a:t>
            </a:r>
            <a:endParaRPr/>
          </a:p>
          <a:p>
            <a:pPr marL="228600" lvl="0" indent="-228600" rtl="0">
              <a:lnSpc>
                <a:spcPct val="115000"/>
              </a:lnSpc>
              <a:spcBef>
                <a:spcPts val="0"/>
              </a:spcBef>
              <a:spcAft>
                <a:spcPts val="0"/>
              </a:spcAft>
              <a:buNone/>
            </a:pPr>
            <a:endParaRPr sz="1100">
              <a:solidFill>
                <a:schemeClr val="dk1"/>
              </a:solidFill>
              <a:latin typeface="Arial"/>
              <a:ea typeface="Arial"/>
              <a:cs typeface="Arial"/>
              <a:sym typeface="Arial"/>
            </a:endParaRPr>
          </a:p>
          <a:p>
            <a:pPr marL="457200" lvl="0" indent="-355600">
              <a:lnSpc>
                <a:spcPct val="115000"/>
              </a:lnSpc>
              <a:spcBef>
                <a:spcPts val="0"/>
              </a:spcBef>
              <a:spcAft>
                <a:spcPts val="0"/>
              </a:spcAft>
              <a:buClr>
                <a:schemeClr val="dk1"/>
              </a:buClr>
              <a:buSzPts val="2000"/>
              <a:buChar char="•"/>
            </a:pPr>
            <a:r>
              <a:rPr lang="en-ZA" sz="2000">
                <a:solidFill>
                  <a:schemeClr val="dk1"/>
                </a:solidFill>
              </a:rPr>
              <a:t>Irrespective of the applicable sections in terms of which this Constitution is revised and/or amended; the </a:t>
            </a:r>
            <a:r>
              <a:rPr lang="en-ZA" sz="2000" u="sng">
                <a:solidFill>
                  <a:schemeClr val="dk1"/>
                </a:solidFill>
              </a:rPr>
              <a:t>methodology and practice</a:t>
            </a:r>
            <a:r>
              <a:rPr lang="en-ZA" sz="2000">
                <a:solidFill>
                  <a:schemeClr val="dk1"/>
                </a:solidFill>
              </a:rPr>
              <a:t> must ensure it conforms to the principles of Ethical Good Governance and Constitutional democracy; with specific focus on:-</a:t>
            </a:r>
            <a:endParaRPr sz="2000">
              <a:solidFill>
                <a:schemeClr val="dk1"/>
              </a:solidFill>
            </a:endParaRPr>
          </a:p>
          <a:p>
            <a:pPr marL="965200" lvl="0" indent="-279400">
              <a:lnSpc>
                <a:spcPct val="115000"/>
              </a:lnSpc>
              <a:spcBef>
                <a:spcPts val="0"/>
              </a:spcBef>
              <a:spcAft>
                <a:spcPts val="0"/>
              </a:spcAft>
              <a:buNone/>
            </a:pPr>
            <a:r>
              <a:rPr lang="en-ZA" sz="2000">
                <a:solidFill>
                  <a:schemeClr val="dk1"/>
                </a:solidFill>
              </a:rPr>
              <a:t>1.1.    Transparency; and</a:t>
            </a:r>
            <a:endParaRPr sz="2000">
              <a:solidFill>
                <a:schemeClr val="dk1"/>
              </a:solidFill>
            </a:endParaRPr>
          </a:p>
          <a:p>
            <a:pPr marL="965200" lvl="0" indent="-279400">
              <a:lnSpc>
                <a:spcPct val="115000"/>
              </a:lnSpc>
              <a:spcBef>
                <a:spcPts val="0"/>
              </a:spcBef>
              <a:spcAft>
                <a:spcPts val="0"/>
              </a:spcAft>
              <a:buNone/>
            </a:pPr>
            <a:r>
              <a:rPr lang="en-ZA" sz="2000">
                <a:solidFill>
                  <a:schemeClr val="dk1"/>
                </a:solidFill>
              </a:rPr>
              <a:t>1.2.   Accountability; and</a:t>
            </a:r>
            <a:endParaRPr sz="2000">
              <a:solidFill>
                <a:schemeClr val="dk1"/>
              </a:solidFill>
            </a:endParaRPr>
          </a:p>
          <a:p>
            <a:pPr marL="965200" lvl="0" indent="-279400">
              <a:lnSpc>
                <a:spcPct val="115000"/>
              </a:lnSpc>
              <a:spcBef>
                <a:spcPts val="0"/>
              </a:spcBef>
              <a:spcAft>
                <a:spcPts val="0"/>
              </a:spcAft>
              <a:buNone/>
            </a:pPr>
            <a:r>
              <a:rPr lang="en-ZA" sz="2000">
                <a:solidFill>
                  <a:schemeClr val="dk1"/>
                </a:solidFill>
              </a:rPr>
              <a:t>1.3.   Consultative governance; and</a:t>
            </a:r>
            <a:endParaRPr sz="2000">
              <a:solidFill>
                <a:schemeClr val="dk1"/>
              </a:solidFill>
            </a:endParaRPr>
          </a:p>
          <a:p>
            <a:pPr marL="965200" lvl="0" indent="-279400">
              <a:lnSpc>
                <a:spcPct val="115000"/>
              </a:lnSpc>
              <a:spcBef>
                <a:spcPts val="0"/>
              </a:spcBef>
              <a:spcAft>
                <a:spcPts val="0"/>
              </a:spcAft>
              <a:buNone/>
            </a:pPr>
            <a:r>
              <a:rPr lang="en-ZA" sz="2000">
                <a:solidFill>
                  <a:schemeClr val="dk1"/>
                </a:solidFill>
              </a:rPr>
              <a:t>1.4.   Openness; and</a:t>
            </a:r>
            <a:endParaRPr sz="2000">
              <a:solidFill>
                <a:schemeClr val="dk1"/>
              </a:solidFill>
            </a:endParaRPr>
          </a:p>
          <a:p>
            <a:pPr marL="965200" lvl="0" indent="-279400" rtl="0">
              <a:lnSpc>
                <a:spcPct val="115000"/>
              </a:lnSpc>
              <a:spcBef>
                <a:spcPts val="0"/>
              </a:spcBef>
              <a:spcAft>
                <a:spcPts val="0"/>
              </a:spcAft>
              <a:buNone/>
            </a:pPr>
            <a:r>
              <a:rPr lang="en-ZA" sz="2000">
                <a:solidFill>
                  <a:schemeClr val="dk1"/>
                </a:solidFill>
              </a:rPr>
              <a:t>1.5.   Participative democratic process.</a:t>
            </a:r>
            <a:endParaRPr sz="2000">
              <a:solidFill>
                <a:schemeClr val="dk1"/>
              </a:solidFill>
            </a:endParaRPr>
          </a:p>
          <a:p>
            <a:pPr marL="0" lvl="0" indent="0">
              <a:lnSpc>
                <a:spcPct val="115000"/>
              </a:lnSpc>
              <a:spcBef>
                <a:spcPts val="0"/>
              </a:spcBef>
              <a:spcAft>
                <a:spcPts val="0"/>
              </a:spcAft>
              <a:buNone/>
            </a:pPr>
            <a:endParaRPr sz="1400">
              <a:solidFill>
                <a:schemeClr val="dk1"/>
              </a:solidFill>
            </a:endParaRPr>
          </a:p>
          <a:p>
            <a:pPr marL="0" lvl="0" indent="0">
              <a:spcBef>
                <a:spcPts val="480"/>
              </a:spcBef>
              <a:spcAft>
                <a:spcPts val="0"/>
              </a:spcAft>
              <a:buNone/>
            </a:pPr>
            <a:endParaRPr/>
          </a:p>
        </p:txBody>
      </p:sp>
    </p:spTree>
    <p:extLst>
      <p:ext uri="{BB962C8B-B14F-4D97-AF65-F5344CB8AC3E}">
        <p14:creationId xmlns:p14="http://schemas.microsoft.com/office/powerpoint/2010/main" val="19043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457200" lvl="0" indent="-355600">
              <a:lnSpc>
                <a:spcPct val="115000"/>
              </a:lnSpc>
              <a:spcBef>
                <a:spcPts val="1000"/>
              </a:spcBef>
              <a:spcAft>
                <a:spcPts val="0"/>
              </a:spcAft>
              <a:buClr>
                <a:schemeClr val="dk1"/>
              </a:buClr>
              <a:buSzPts val="2000"/>
              <a:buChar char="•"/>
            </a:pPr>
            <a:r>
              <a:rPr lang="en-ZA" sz="2000" dirty="0">
                <a:solidFill>
                  <a:schemeClr val="dk1"/>
                </a:solidFill>
              </a:rPr>
              <a:t>If a constitutional amendment has taken place, the [Chairperson] must submit the text of the constitutional amendment to the Student Court for certification.</a:t>
            </a:r>
            <a:endParaRPr sz="2000" dirty="0">
              <a:solidFill>
                <a:schemeClr val="dk1"/>
              </a:solidFill>
            </a:endParaRPr>
          </a:p>
          <a:p>
            <a:pPr marL="457200" lvl="0" indent="-355600">
              <a:lnSpc>
                <a:spcPct val="115000"/>
              </a:lnSpc>
              <a:spcBef>
                <a:spcPts val="1000"/>
              </a:spcBef>
              <a:spcAft>
                <a:spcPts val="0"/>
              </a:spcAft>
              <a:buClr>
                <a:schemeClr val="dk1"/>
              </a:buClr>
              <a:buSzPts val="2000"/>
              <a:buChar char="•"/>
            </a:pPr>
            <a:r>
              <a:rPr lang="en-ZA" sz="2000" dirty="0">
                <a:solidFill>
                  <a:schemeClr val="dk1"/>
                </a:solidFill>
              </a:rPr>
              <a:t>No text comes into effect until the Student Court has certified that -</a:t>
            </a:r>
            <a:endParaRPr sz="2000" dirty="0">
              <a:solidFill>
                <a:schemeClr val="dk1"/>
              </a:solidFill>
            </a:endParaRPr>
          </a:p>
          <a:p>
            <a:pPr marL="914400" lvl="0" indent="-355600">
              <a:lnSpc>
                <a:spcPct val="115000"/>
              </a:lnSpc>
              <a:spcBef>
                <a:spcPts val="0"/>
              </a:spcBef>
              <a:spcAft>
                <a:spcPts val="0"/>
              </a:spcAft>
              <a:buClr>
                <a:schemeClr val="dk1"/>
              </a:buClr>
              <a:buSzPts val="2000"/>
              <a:buFont typeface="Questrial"/>
              <a:buAutoNum type="arabicParenR"/>
            </a:pPr>
            <a:r>
              <a:rPr lang="en-ZA" sz="2000" dirty="0">
                <a:solidFill>
                  <a:schemeClr val="dk1"/>
                </a:solidFill>
              </a:rPr>
              <a:t>the text has been passed in accordance with applicable  amendment provisions; and</a:t>
            </a:r>
            <a:endParaRPr sz="2000" dirty="0">
              <a:solidFill>
                <a:schemeClr val="dk1"/>
              </a:solidFill>
            </a:endParaRPr>
          </a:p>
          <a:p>
            <a:pPr marL="914400" lvl="0" indent="-355600">
              <a:lnSpc>
                <a:spcPct val="115000"/>
              </a:lnSpc>
              <a:spcBef>
                <a:spcPts val="0"/>
              </a:spcBef>
              <a:spcAft>
                <a:spcPts val="0"/>
              </a:spcAft>
              <a:buClr>
                <a:schemeClr val="dk1"/>
              </a:buClr>
              <a:buSzPts val="2000"/>
              <a:buFont typeface="Questrial"/>
              <a:buAutoNum type="arabicParenR"/>
            </a:pPr>
            <a:r>
              <a:rPr lang="en-ZA" sz="2000" dirty="0">
                <a:solidFill>
                  <a:schemeClr val="dk1"/>
                </a:solidFill>
              </a:rPr>
              <a:t>the whole text complies with the values of Bill of Rights of the Constitution of the Republic of South Africa; and</a:t>
            </a:r>
            <a:endParaRPr sz="2000" dirty="0">
              <a:solidFill>
                <a:schemeClr val="dk1"/>
              </a:solidFill>
            </a:endParaRPr>
          </a:p>
          <a:p>
            <a:pPr marL="914400" lvl="0" indent="-355600">
              <a:lnSpc>
                <a:spcPct val="115000"/>
              </a:lnSpc>
              <a:spcBef>
                <a:spcPts val="0"/>
              </a:spcBef>
              <a:spcAft>
                <a:spcPts val="0"/>
              </a:spcAft>
              <a:buClr>
                <a:schemeClr val="dk1"/>
              </a:buClr>
              <a:buSzPts val="2000"/>
              <a:buFont typeface="Questrial"/>
              <a:buAutoNum type="arabicParenR"/>
            </a:pPr>
            <a:r>
              <a:rPr lang="en-ZA" sz="2000" dirty="0">
                <a:solidFill>
                  <a:schemeClr val="dk1"/>
                </a:solidFill>
              </a:rPr>
              <a:t>specifically complies with section ... of your Constitution.</a:t>
            </a:r>
            <a:endParaRPr sz="2000" dirty="0"/>
          </a:p>
        </p:txBody>
      </p:sp>
      <p:sp>
        <p:nvSpPr>
          <p:cNvPr id="3"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ZA" sz="3509" dirty="0"/>
              <a:t>PRINCIPLES OF AMENDMENTS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26128" y="408372"/>
            <a:ext cx="8260672" cy="103942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6B7C72"/>
              </a:buClr>
              <a:buSzPct val="25000"/>
              <a:buFont typeface="Quattrocento"/>
              <a:buNone/>
            </a:pPr>
            <a:r>
              <a:rPr lang="en-ZA" sz="3500" b="0" i="0" u="none" strike="noStrike" cap="none">
                <a:solidFill>
                  <a:srgbClr val="6B7C72"/>
                </a:solidFill>
                <a:latin typeface="Quattrocento"/>
                <a:ea typeface="Quattrocento"/>
                <a:cs typeface="Quattrocento"/>
                <a:sym typeface="Quattrocento"/>
              </a:rPr>
              <a:t>FUNCTION OF STUDENT COURT</a:t>
            </a:r>
          </a:p>
        </p:txBody>
      </p:sp>
      <p:sp>
        <p:nvSpPr>
          <p:cNvPr id="188" name="Shape 188"/>
          <p:cNvSpPr txBox="1">
            <a:spLocks noGrp="1"/>
          </p:cNvSpPr>
          <p:nvPr>
            <p:ph type="body" idx="1"/>
          </p:nvPr>
        </p:nvSpPr>
        <p:spPr>
          <a:xfrm>
            <a:off x="457200" y="1752600"/>
            <a:ext cx="8229600" cy="4373563"/>
          </a:xfrm>
          <a:prstGeom prst="rect">
            <a:avLst/>
          </a:prstGeom>
          <a:noFill/>
          <a:ln>
            <a:noFill/>
          </a:ln>
        </p:spPr>
        <p:txBody>
          <a:bodyPr wrap="square" lIns="91425" tIns="45700" rIns="91425" bIns="45700" anchor="t" anchorCtr="0">
            <a:noAutofit/>
          </a:bodyPr>
          <a:lstStyle/>
          <a:p>
            <a:pPr marL="342900" marR="0" lvl="0" indent="-228600" algn="l" rtl="0">
              <a:spcBef>
                <a:spcPts val="0"/>
              </a:spcBef>
              <a:spcAft>
                <a:spcPts val="0"/>
              </a:spcAft>
              <a:buClr>
                <a:schemeClr val="accent1"/>
              </a:buClr>
              <a:buSzPct val="100000"/>
              <a:buFont typeface="Arial"/>
              <a:buChar char="•"/>
            </a:pPr>
            <a:r>
              <a:rPr lang="en-ZA" sz="2400" b="0" i="0" u="none" strike="noStrike" cap="none" dirty="0">
                <a:solidFill>
                  <a:schemeClr val="dk2"/>
                </a:solidFill>
                <a:latin typeface="Questrial"/>
                <a:ea typeface="Questrial"/>
                <a:cs typeface="Questrial"/>
                <a:sym typeface="Questrial"/>
              </a:rPr>
              <a:t>An </a:t>
            </a:r>
            <a:r>
              <a:rPr lang="en-ZA" sz="2400" b="0" i="0" u="sng" strike="noStrike" cap="none" dirty="0">
                <a:solidFill>
                  <a:schemeClr val="dk2"/>
                </a:solidFill>
                <a:latin typeface="Questrial"/>
                <a:ea typeface="Questrial"/>
                <a:cs typeface="Questrial"/>
                <a:sym typeface="Questrial"/>
              </a:rPr>
              <a:t>administrative, independent tribunal </a:t>
            </a:r>
            <a:r>
              <a:rPr lang="en-ZA" sz="2400" b="0" i="0" u="none" strike="noStrike" cap="none" dirty="0">
                <a:solidFill>
                  <a:schemeClr val="dk2"/>
                </a:solidFill>
                <a:latin typeface="Questrial"/>
                <a:ea typeface="Questrial"/>
                <a:cs typeface="Questrial"/>
                <a:sym typeface="Questrial"/>
              </a:rPr>
              <a:t>that adjudicates over matters impartially </a:t>
            </a:r>
          </a:p>
          <a:p>
            <a:pPr marL="342900" marR="0" lvl="0" indent="-228600" algn="l" rtl="0">
              <a:spcBef>
                <a:spcPts val="480"/>
              </a:spcBef>
              <a:spcAft>
                <a:spcPts val="0"/>
              </a:spcAft>
              <a:buClr>
                <a:schemeClr val="accent1"/>
              </a:buClr>
              <a:buSzPct val="100000"/>
              <a:buFont typeface="Arial"/>
              <a:buChar char="•"/>
            </a:pPr>
            <a:r>
              <a:rPr lang="en-ZA" sz="2400" b="0" i="0" u="sng" strike="noStrike" cap="none" dirty="0">
                <a:solidFill>
                  <a:schemeClr val="dk2"/>
                </a:solidFill>
                <a:latin typeface="Questrial"/>
                <a:ea typeface="Questrial"/>
                <a:cs typeface="Questrial"/>
                <a:sym typeface="Questrial"/>
              </a:rPr>
              <a:t>All student bodies are subject to the judgments </a:t>
            </a:r>
            <a:r>
              <a:rPr lang="en-ZA" sz="2400" b="0" i="0" u="none" strike="noStrike" cap="none" dirty="0">
                <a:solidFill>
                  <a:schemeClr val="dk2"/>
                </a:solidFill>
                <a:latin typeface="Questrial"/>
                <a:ea typeface="Questrial"/>
                <a:cs typeface="Questrial"/>
                <a:sym typeface="Questrial"/>
              </a:rPr>
              <a:t>of Student Court</a:t>
            </a:r>
          </a:p>
          <a:p>
            <a:pPr marL="342900" marR="0" lvl="0" indent="-228600" algn="l" rtl="0">
              <a:spcBef>
                <a:spcPts val="480"/>
              </a:spcBef>
              <a:buClr>
                <a:schemeClr val="accent1"/>
              </a:buClr>
              <a:buSzPct val="100000"/>
              <a:buFont typeface="Arial"/>
              <a:buChar char="•"/>
            </a:pPr>
            <a:r>
              <a:rPr lang="en-ZA" sz="2400" b="0" i="0" u="sng" strike="noStrike" cap="none" dirty="0">
                <a:solidFill>
                  <a:schemeClr val="dk2"/>
                </a:solidFill>
                <a:latin typeface="Questrial"/>
                <a:ea typeface="Questrial"/>
                <a:cs typeface="Questrial"/>
                <a:sym typeface="Questrial"/>
              </a:rPr>
              <a:t>All student bodies must cooperate </a:t>
            </a:r>
            <a:r>
              <a:rPr lang="en-ZA" sz="2400" b="0" i="0" u="none" strike="noStrike" cap="none" dirty="0">
                <a:solidFill>
                  <a:schemeClr val="dk2"/>
                </a:solidFill>
                <a:latin typeface="Questrial"/>
                <a:ea typeface="Questrial"/>
                <a:cs typeface="Questrial"/>
                <a:sym typeface="Questrial"/>
              </a:rPr>
              <a:t>to ensure the independence, impartiality, dignity and accessibility of the Student Court </a:t>
            </a:r>
          </a:p>
        </p:txBody>
      </p:sp>
    </p:spTree>
    <p:extLst>
      <p:ext uri="{BB962C8B-B14F-4D97-AF65-F5344CB8AC3E}">
        <p14:creationId xmlns:p14="http://schemas.microsoft.com/office/powerpoint/2010/main" val="304571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101600" lvl="0" indent="0">
              <a:lnSpc>
                <a:spcPct val="115000"/>
              </a:lnSpc>
              <a:spcBef>
                <a:spcPts val="1000"/>
              </a:spcBef>
              <a:spcAft>
                <a:spcPts val="0"/>
              </a:spcAft>
              <a:buClr>
                <a:schemeClr val="dk1"/>
              </a:buClr>
              <a:buSzPts val="2000"/>
              <a:buNone/>
            </a:pPr>
            <a:r>
              <a:rPr lang="en-US" b="1" u="sng" dirty="0"/>
              <a:t>Step 1</a:t>
            </a:r>
          </a:p>
          <a:p>
            <a:pPr marL="444500" indent="-342900">
              <a:lnSpc>
                <a:spcPct val="115000"/>
              </a:lnSpc>
              <a:spcBef>
                <a:spcPts val="1000"/>
              </a:spcBef>
              <a:buClr>
                <a:schemeClr val="dk1"/>
              </a:buClr>
              <a:buSzPts val="2000"/>
            </a:pPr>
            <a:r>
              <a:rPr lang="en-US" sz="2000" dirty="0"/>
              <a:t>Send your constitution to </a:t>
            </a:r>
            <a:r>
              <a:rPr lang="en-US" sz="2000" u="sng" dirty="0"/>
              <a:t>studentcourt@sun.ac.za</a:t>
            </a:r>
            <a:r>
              <a:rPr lang="en-US" sz="2000" dirty="0"/>
              <a:t> in a Word document, telling us you want it reviewed. </a:t>
            </a:r>
          </a:p>
          <a:p>
            <a:pPr marL="901700" lvl="1" indent="-342900">
              <a:lnSpc>
                <a:spcPct val="115000"/>
              </a:lnSpc>
              <a:spcBef>
                <a:spcPts val="1000"/>
              </a:spcBef>
              <a:buClr>
                <a:schemeClr val="dk1"/>
              </a:buClr>
            </a:pPr>
            <a:r>
              <a:rPr lang="en-US" sz="1600" dirty="0"/>
              <a:t>Remember, if you referred to another document then you have to send that separately, also in Word format (unless it is to the Student Constitution, Societies Constitution, and/or “</a:t>
            </a:r>
            <a:r>
              <a:rPr lang="en-US" sz="1600" dirty="0" err="1"/>
              <a:t>Studente</a:t>
            </a:r>
            <a:r>
              <a:rPr lang="en-US" sz="1600" dirty="0"/>
              <a:t> </a:t>
            </a:r>
            <a:r>
              <a:rPr lang="en-US" sz="1600" dirty="0" err="1"/>
              <a:t>Reglement</a:t>
            </a:r>
            <a:r>
              <a:rPr lang="en-US" sz="1600" dirty="0"/>
              <a:t>”)</a:t>
            </a:r>
          </a:p>
          <a:p>
            <a:pPr marL="901700" lvl="1" indent="-342900">
              <a:lnSpc>
                <a:spcPct val="115000"/>
              </a:lnSpc>
              <a:spcBef>
                <a:spcPts val="1000"/>
              </a:spcBef>
              <a:buClr>
                <a:schemeClr val="dk1"/>
              </a:buClr>
            </a:pPr>
            <a:r>
              <a:rPr lang="en-US" sz="1600" dirty="0"/>
              <a:t>If you are making </a:t>
            </a:r>
            <a:r>
              <a:rPr lang="en-US" sz="1600" b="1" u="sng" dirty="0"/>
              <a:t>amendments</a:t>
            </a:r>
            <a:r>
              <a:rPr lang="en-US" sz="1600" dirty="0"/>
              <a:t>, then you need to send your amendments in one Word document, and your original, </a:t>
            </a:r>
            <a:r>
              <a:rPr lang="en-US" sz="1600" dirty="0" err="1"/>
              <a:t>unamended</a:t>
            </a:r>
            <a:r>
              <a:rPr lang="en-US" sz="1600" dirty="0"/>
              <a:t> constitution in another.</a:t>
            </a:r>
            <a:endParaRPr sz="1600" dirty="0"/>
          </a:p>
        </p:txBody>
      </p:sp>
      <p:sp>
        <p:nvSpPr>
          <p:cNvPr id="3"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US" sz="3509" dirty="0"/>
              <a:t>I’ve finished my drafting… What now?</a:t>
            </a:r>
            <a:endParaRPr dirty="0"/>
          </a:p>
        </p:txBody>
      </p:sp>
    </p:spTree>
    <p:extLst>
      <p:ext uri="{BB962C8B-B14F-4D97-AF65-F5344CB8AC3E}">
        <p14:creationId xmlns:p14="http://schemas.microsoft.com/office/powerpoint/2010/main" val="162241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457200" y="1752600"/>
            <a:ext cx="8229600" cy="4868008"/>
          </a:xfrm>
          <a:prstGeom prst="rect">
            <a:avLst/>
          </a:prstGeom>
        </p:spPr>
        <p:txBody>
          <a:bodyPr spcFirstLastPara="1" wrap="square" lIns="91425" tIns="91425" rIns="91425" bIns="91425" anchor="t" anchorCtr="0">
            <a:noAutofit/>
          </a:bodyPr>
          <a:lstStyle/>
          <a:p>
            <a:pPr marL="101600" lvl="0" indent="0">
              <a:lnSpc>
                <a:spcPct val="115000"/>
              </a:lnSpc>
              <a:spcBef>
                <a:spcPts val="1000"/>
              </a:spcBef>
              <a:spcAft>
                <a:spcPts val="0"/>
              </a:spcAft>
              <a:buClr>
                <a:schemeClr val="dk1"/>
              </a:buClr>
              <a:buSzPts val="2000"/>
              <a:buNone/>
            </a:pPr>
            <a:r>
              <a:rPr lang="en-US" b="1" u="sng" dirty="0"/>
              <a:t>Step 2</a:t>
            </a:r>
          </a:p>
          <a:p>
            <a:pPr marL="444500" indent="-342900">
              <a:lnSpc>
                <a:spcPct val="115000"/>
              </a:lnSpc>
              <a:spcBef>
                <a:spcPts val="1000"/>
              </a:spcBef>
              <a:buClr>
                <a:schemeClr val="dk1"/>
              </a:buClr>
              <a:buSzPts val="2000"/>
            </a:pPr>
            <a:r>
              <a:rPr lang="en-US" sz="2000" dirty="0"/>
              <a:t>The Student Court will use the “Track changes” tool on Word to review your document and make suggestions. </a:t>
            </a:r>
          </a:p>
          <a:p>
            <a:pPr marL="444500" indent="-342900">
              <a:lnSpc>
                <a:spcPct val="115000"/>
              </a:lnSpc>
              <a:spcBef>
                <a:spcPts val="1000"/>
              </a:spcBef>
              <a:buClr>
                <a:schemeClr val="dk1"/>
              </a:buClr>
              <a:buSzPts val="2000"/>
            </a:pPr>
            <a:r>
              <a:rPr lang="en-US" sz="2000" dirty="0"/>
              <a:t>Thereafter, we will send it back to you to make the necessary changes.</a:t>
            </a:r>
          </a:p>
          <a:p>
            <a:pPr marL="101600" indent="0">
              <a:lnSpc>
                <a:spcPct val="115000"/>
              </a:lnSpc>
              <a:spcBef>
                <a:spcPts val="1000"/>
              </a:spcBef>
              <a:buClr>
                <a:schemeClr val="dk1"/>
              </a:buClr>
              <a:buSzPts val="2000"/>
              <a:buNone/>
            </a:pPr>
            <a:r>
              <a:rPr lang="en-US" b="1" u="sng" dirty="0"/>
              <a:t>Step 3</a:t>
            </a:r>
          </a:p>
          <a:p>
            <a:pPr marL="444500" indent="-342900">
              <a:lnSpc>
                <a:spcPct val="115000"/>
              </a:lnSpc>
              <a:spcBef>
                <a:spcPts val="1000"/>
              </a:spcBef>
              <a:buClr>
                <a:schemeClr val="dk1"/>
              </a:buClr>
              <a:buSzPts val="2000"/>
            </a:pPr>
            <a:r>
              <a:rPr lang="en-US" sz="2000" dirty="0"/>
              <a:t>Make the changes necessary and resubmit your </a:t>
            </a:r>
            <a:r>
              <a:rPr lang="en-US" sz="2000" u="sng" dirty="0"/>
              <a:t>changed </a:t>
            </a:r>
            <a:r>
              <a:rPr lang="en-US" sz="2000" dirty="0"/>
              <a:t>document to Student Court.</a:t>
            </a:r>
          </a:p>
          <a:p>
            <a:pPr marL="101600" indent="0">
              <a:lnSpc>
                <a:spcPct val="115000"/>
              </a:lnSpc>
              <a:spcBef>
                <a:spcPts val="1000"/>
              </a:spcBef>
              <a:buClr>
                <a:schemeClr val="dk1"/>
              </a:buClr>
              <a:buSzPts val="2000"/>
              <a:buNone/>
            </a:pPr>
            <a:endParaRPr lang="en-US" sz="2000" b="1" u="sng" dirty="0"/>
          </a:p>
          <a:p>
            <a:pPr marL="101600" indent="0">
              <a:lnSpc>
                <a:spcPct val="115000"/>
              </a:lnSpc>
              <a:spcBef>
                <a:spcPts val="1000"/>
              </a:spcBef>
              <a:buClr>
                <a:schemeClr val="dk1"/>
              </a:buClr>
              <a:buSzPts val="2000"/>
              <a:buNone/>
            </a:pPr>
            <a:r>
              <a:rPr lang="en-US" sz="2000" dirty="0"/>
              <a:t>Note that steps 2 and 3 may be repeated as needed</a:t>
            </a:r>
          </a:p>
          <a:p>
            <a:pPr marL="444500" indent="-342900">
              <a:lnSpc>
                <a:spcPct val="115000"/>
              </a:lnSpc>
              <a:spcBef>
                <a:spcPts val="1000"/>
              </a:spcBef>
              <a:buClr>
                <a:schemeClr val="dk1"/>
              </a:buClr>
              <a:buSzPts val="2000"/>
            </a:pPr>
            <a:endParaRPr lang="en-US" sz="2000" dirty="0"/>
          </a:p>
        </p:txBody>
      </p:sp>
      <p:sp>
        <p:nvSpPr>
          <p:cNvPr id="3"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US" sz="3509" dirty="0"/>
              <a:t>I’ve finished my drafting… What now?</a:t>
            </a:r>
            <a:endParaRPr dirty="0"/>
          </a:p>
        </p:txBody>
      </p:sp>
    </p:spTree>
    <p:extLst>
      <p:ext uri="{BB962C8B-B14F-4D97-AF65-F5344CB8AC3E}">
        <p14:creationId xmlns:p14="http://schemas.microsoft.com/office/powerpoint/2010/main" val="251984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457200" y="1752599"/>
            <a:ext cx="8229600" cy="4964723"/>
          </a:xfrm>
          <a:prstGeom prst="rect">
            <a:avLst/>
          </a:prstGeom>
        </p:spPr>
        <p:txBody>
          <a:bodyPr spcFirstLastPara="1" wrap="square" lIns="91425" tIns="91425" rIns="91425" bIns="91425" anchor="t" anchorCtr="0">
            <a:noAutofit/>
          </a:bodyPr>
          <a:lstStyle/>
          <a:p>
            <a:pPr marL="101600" lvl="0" indent="0">
              <a:lnSpc>
                <a:spcPct val="115000"/>
              </a:lnSpc>
              <a:spcBef>
                <a:spcPts val="1000"/>
              </a:spcBef>
              <a:spcAft>
                <a:spcPts val="0"/>
              </a:spcAft>
              <a:buClr>
                <a:schemeClr val="dk1"/>
              </a:buClr>
              <a:buSzPts val="2000"/>
              <a:buNone/>
            </a:pPr>
            <a:r>
              <a:rPr lang="en-US" b="1" u="sng" dirty="0"/>
              <a:t>Step 4</a:t>
            </a:r>
          </a:p>
          <a:p>
            <a:pPr marL="444500" indent="-342900">
              <a:lnSpc>
                <a:spcPct val="115000"/>
              </a:lnSpc>
              <a:spcBef>
                <a:spcPts val="1000"/>
              </a:spcBef>
              <a:buClr>
                <a:schemeClr val="dk1"/>
              </a:buClr>
              <a:buSzPts val="2000"/>
            </a:pPr>
            <a:r>
              <a:rPr lang="en-US" sz="2000" dirty="0"/>
              <a:t>If the Student Court is happy with your changes and ready to approve it, we will do so and send you back an approval certificate.</a:t>
            </a:r>
          </a:p>
          <a:p>
            <a:pPr marL="101600" indent="0">
              <a:lnSpc>
                <a:spcPct val="115000"/>
              </a:lnSpc>
              <a:spcBef>
                <a:spcPts val="1000"/>
              </a:spcBef>
              <a:buClr>
                <a:schemeClr val="dk1"/>
              </a:buClr>
              <a:buSzPts val="2000"/>
              <a:buNone/>
            </a:pPr>
            <a:r>
              <a:rPr lang="en-US" b="1" u="sng" dirty="0"/>
              <a:t>Step 5</a:t>
            </a:r>
          </a:p>
          <a:p>
            <a:pPr marL="444500" indent="-342900">
              <a:lnSpc>
                <a:spcPct val="115000"/>
              </a:lnSpc>
              <a:spcBef>
                <a:spcPts val="1000"/>
              </a:spcBef>
              <a:buClr>
                <a:schemeClr val="dk1"/>
              </a:buClr>
              <a:buSzPts val="2000"/>
            </a:pPr>
            <a:r>
              <a:rPr lang="en-US" sz="2000" dirty="0"/>
              <a:t>Have fun!</a:t>
            </a:r>
          </a:p>
          <a:p>
            <a:pPr marL="101600" indent="0">
              <a:lnSpc>
                <a:spcPct val="115000"/>
              </a:lnSpc>
              <a:spcBef>
                <a:spcPts val="1000"/>
              </a:spcBef>
              <a:buClr>
                <a:schemeClr val="dk1"/>
              </a:buClr>
              <a:buSzPts val="2000"/>
              <a:buNone/>
            </a:pPr>
            <a:endParaRPr lang="en-US" sz="1800" b="1" u="sng" dirty="0"/>
          </a:p>
          <a:p>
            <a:pPr marL="101600" indent="0">
              <a:lnSpc>
                <a:spcPct val="115000"/>
              </a:lnSpc>
              <a:spcBef>
                <a:spcPts val="1000"/>
              </a:spcBef>
              <a:buClr>
                <a:schemeClr val="dk1"/>
              </a:buClr>
              <a:buSzPts val="2000"/>
              <a:buNone/>
            </a:pPr>
            <a:r>
              <a:rPr lang="en-US" sz="1800" b="1" u="sng" dirty="0"/>
              <a:t>Remember</a:t>
            </a:r>
            <a:r>
              <a:rPr lang="en-US" sz="1800" dirty="0"/>
              <a:t>, the better you draft it the first time and the faster you make the changes when it is sent back to you, the faster we can get your constitution approved...</a:t>
            </a:r>
          </a:p>
          <a:p>
            <a:pPr marL="101600" indent="0" algn="ctr">
              <a:lnSpc>
                <a:spcPct val="115000"/>
              </a:lnSpc>
              <a:spcBef>
                <a:spcPts val="1000"/>
              </a:spcBef>
              <a:buClr>
                <a:schemeClr val="dk1"/>
              </a:buClr>
              <a:buSzPts val="2000"/>
              <a:buNone/>
            </a:pPr>
            <a:r>
              <a:rPr lang="en-US" sz="3600" b="1" dirty="0">
                <a:solidFill>
                  <a:srgbClr val="C00000"/>
                </a:solidFill>
              </a:rPr>
              <a:t>Good luck!!</a:t>
            </a:r>
            <a:endParaRPr lang="en-ZA" sz="3600" b="1" dirty="0">
              <a:solidFill>
                <a:srgbClr val="C00000"/>
              </a:solidFill>
            </a:endParaRPr>
          </a:p>
          <a:p>
            <a:pPr marL="1816100" lvl="3">
              <a:lnSpc>
                <a:spcPct val="115000"/>
              </a:lnSpc>
              <a:spcBef>
                <a:spcPts val="1000"/>
              </a:spcBef>
              <a:buClr>
                <a:schemeClr val="dk1"/>
              </a:buClr>
            </a:pPr>
            <a:endParaRPr lang="en-US" sz="1200" dirty="0"/>
          </a:p>
        </p:txBody>
      </p:sp>
      <p:sp>
        <p:nvSpPr>
          <p:cNvPr id="3" name="Shape 16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6B7C72"/>
              </a:buClr>
              <a:buFont typeface="Quattrocento"/>
              <a:buNone/>
            </a:pPr>
            <a:r>
              <a:rPr lang="en-US" sz="3509" dirty="0"/>
              <a:t>I’ve finished my drafting… What now?</a:t>
            </a:r>
            <a:endParaRPr dirty="0"/>
          </a:p>
        </p:txBody>
      </p:sp>
    </p:spTree>
    <p:extLst>
      <p:ext uri="{BB962C8B-B14F-4D97-AF65-F5344CB8AC3E}">
        <p14:creationId xmlns:p14="http://schemas.microsoft.com/office/powerpoint/2010/main" val="168712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dirty="0">
                <a:solidFill>
                  <a:srgbClr val="6B7C72"/>
                </a:solidFill>
                <a:latin typeface="Quattrocento"/>
                <a:ea typeface="Quattrocento"/>
                <a:cs typeface="Quattrocento"/>
                <a:sym typeface="Quattrocento"/>
              </a:rPr>
              <a:t>FOR MORE INFO CONTACT:</a:t>
            </a:r>
            <a:endParaRPr sz="3500" b="0" i="0" u="none" strike="noStrike" cap="none" dirty="0">
              <a:solidFill>
                <a:srgbClr val="6B7C72"/>
              </a:solidFill>
              <a:latin typeface="Quattrocento"/>
              <a:ea typeface="Quattrocento"/>
              <a:cs typeface="Quattrocento"/>
              <a:sym typeface="Quattrocento"/>
            </a:endParaRPr>
          </a:p>
        </p:txBody>
      </p:sp>
      <p:sp>
        <p:nvSpPr>
          <p:cNvPr id="212" name="Shape 212"/>
          <p:cNvSpPr/>
          <p:nvPr/>
        </p:nvSpPr>
        <p:spPr>
          <a:xfrm>
            <a:off x="683568" y="2204864"/>
            <a:ext cx="7776864"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ZA" sz="4000" b="1" dirty="0">
              <a:solidFill>
                <a:srgbClr val="8A843B"/>
              </a:solidFill>
              <a:latin typeface="Questrial"/>
              <a:ea typeface="Questrial"/>
              <a:cs typeface="Questrial"/>
              <a:sym typeface="Questrial"/>
            </a:endParaRPr>
          </a:p>
          <a:p>
            <a:pPr marL="0" marR="0" lvl="0" indent="0" algn="ctr" rtl="0">
              <a:spcBef>
                <a:spcPts val="0"/>
              </a:spcBef>
              <a:spcAft>
                <a:spcPts val="0"/>
              </a:spcAft>
              <a:buNone/>
            </a:pPr>
            <a:r>
              <a:rPr lang="en-ZA" sz="4000" b="1" dirty="0">
                <a:solidFill>
                  <a:srgbClr val="8A843B"/>
                </a:solidFill>
                <a:latin typeface="Questrial"/>
                <a:ea typeface="Questrial"/>
                <a:cs typeface="Questrial"/>
                <a:sym typeface="Questrial"/>
              </a:rPr>
              <a:t>Student Court:  </a:t>
            </a:r>
            <a:r>
              <a:rPr lang="en-ZA" sz="4000" b="1" dirty="0">
                <a:solidFill>
                  <a:schemeClr val="dk1"/>
                </a:solidFill>
                <a:latin typeface="Questrial"/>
                <a:ea typeface="Questrial"/>
                <a:cs typeface="Questrial"/>
                <a:sym typeface="Questrial"/>
              </a:rPr>
              <a:t>studentcourt@sun.ac.za </a:t>
            </a:r>
            <a:endParaRPr dirty="0"/>
          </a:p>
          <a:p>
            <a:pPr marL="0" marR="0" lvl="0" indent="0" algn="ctr" rtl="0">
              <a:spcBef>
                <a:spcPts val="0"/>
              </a:spcBef>
              <a:spcAft>
                <a:spcPts val="0"/>
              </a:spcAft>
              <a:buNone/>
            </a:pPr>
            <a:endParaRPr sz="4000" b="1" dirty="0">
              <a:solidFill>
                <a:schemeClr val="dk1"/>
              </a:solidFill>
              <a:latin typeface="Questrial"/>
              <a:ea typeface="Questrial"/>
              <a:cs typeface="Questrial"/>
              <a:sym typeface="Questrial"/>
            </a:endParaRPr>
          </a:p>
          <a:p>
            <a:pPr marL="0" marR="0" lvl="0" indent="0" algn="ctr" rtl="0">
              <a:spcBef>
                <a:spcPts val="0"/>
              </a:spcBef>
              <a:spcAft>
                <a:spcPts val="0"/>
              </a:spcAft>
              <a:buNone/>
            </a:pPr>
            <a:endParaRPr sz="4000" b="1" dirty="0">
              <a:solidFill>
                <a:schemeClr val="dk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26128" y="408372"/>
            <a:ext cx="8260672" cy="103942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6B7C72"/>
              </a:buClr>
              <a:buSzPct val="25000"/>
              <a:buFont typeface="Quattrocento"/>
              <a:buNone/>
            </a:pPr>
            <a:r>
              <a:rPr lang="en-ZA" sz="3150" b="0" i="0" u="none" strike="noStrike" cap="none">
                <a:solidFill>
                  <a:srgbClr val="6B7C72"/>
                </a:solidFill>
                <a:latin typeface="Quattrocento"/>
                <a:ea typeface="Quattrocento"/>
                <a:cs typeface="Quattrocento"/>
                <a:sym typeface="Quattrocento"/>
              </a:rPr>
              <a:t>WHO CAN BRING MATTERS TO STUDENT COURT</a:t>
            </a:r>
          </a:p>
        </p:txBody>
      </p:sp>
      <p:sp>
        <p:nvSpPr>
          <p:cNvPr id="194" name="Shape 194"/>
          <p:cNvSpPr/>
          <p:nvPr/>
        </p:nvSpPr>
        <p:spPr>
          <a:xfrm>
            <a:off x="426063" y="1598625"/>
            <a:ext cx="8260800" cy="5189100"/>
          </a:xfrm>
          <a:prstGeom prst="rect">
            <a:avLst/>
          </a:prstGeom>
          <a:noFill/>
          <a:ln>
            <a:noFill/>
          </a:ln>
        </p:spPr>
        <p:txBody>
          <a:bodyPr wrap="square" lIns="91425" tIns="45700" rIns="91425" bIns="45700" anchor="t" anchorCtr="0">
            <a:noAutofit/>
          </a:bodyPr>
          <a:lstStyle/>
          <a:p>
            <a:pPr marL="342900" marR="0" lvl="0" indent="-228600" algn="l" rtl="0">
              <a:spcBef>
                <a:spcPts val="0"/>
              </a:spcBef>
              <a:spcAft>
                <a:spcPts val="0"/>
              </a:spcAft>
              <a:buClr>
                <a:srgbClr val="93A299"/>
              </a:buClr>
              <a:buSzPct val="100000"/>
              <a:buFont typeface="Arial"/>
              <a:buChar char="•"/>
            </a:pPr>
            <a:r>
              <a:rPr lang="en-ZA" sz="2400" dirty="0">
                <a:solidFill>
                  <a:srgbClr val="564B3C"/>
                </a:solidFill>
                <a:latin typeface="Questrial"/>
                <a:ea typeface="Questrial"/>
                <a:cs typeface="Questrial"/>
                <a:sym typeface="Questrial"/>
              </a:rPr>
              <a:t> </a:t>
            </a:r>
            <a:r>
              <a:rPr lang="en-ZA" sz="2400" b="0" i="0" u="sng" strike="noStrike" cap="none" dirty="0">
                <a:solidFill>
                  <a:srgbClr val="564B3C"/>
                </a:solidFill>
                <a:latin typeface="Questrial"/>
                <a:ea typeface="Questrial"/>
                <a:cs typeface="Questrial"/>
                <a:sym typeface="Questrial"/>
              </a:rPr>
              <a:t>Any student or student body </a:t>
            </a:r>
            <a:r>
              <a:rPr lang="en-ZA" sz="2400" b="0" i="0" u="none" strike="noStrike" cap="none" dirty="0">
                <a:solidFill>
                  <a:srgbClr val="564B3C"/>
                </a:solidFill>
                <a:latin typeface="Questrial"/>
                <a:ea typeface="Questrial"/>
                <a:cs typeface="Questrial"/>
                <a:sym typeface="Questrial"/>
              </a:rPr>
              <a:t>can bring cases before the Student Court, as well as:</a:t>
            </a:r>
          </a:p>
          <a:p>
            <a:pPr marL="914400" marR="0" lvl="1" indent="-381000" algn="l" rtl="0">
              <a:spcBef>
                <a:spcPts val="480"/>
              </a:spcBef>
              <a:spcAft>
                <a:spcPts val="0"/>
              </a:spcAft>
              <a:buClr>
                <a:srgbClr val="93A299"/>
              </a:buClr>
              <a:buSzPct val="100000"/>
              <a:buFont typeface="Questrial"/>
            </a:pPr>
            <a:r>
              <a:rPr lang="en-ZA" sz="2400" b="0" i="0" u="none" strike="noStrike" cap="none" dirty="0">
                <a:solidFill>
                  <a:srgbClr val="564B3C"/>
                </a:solidFill>
                <a:latin typeface="Questrial"/>
                <a:ea typeface="Questrial"/>
                <a:cs typeface="Questrial"/>
                <a:sym typeface="Questrial"/>
              </a:rPr>
              <a:t>	- Any person the Student Constitution allows to 	bring the case</a:t>
            </a:r>
          </a:p>
          <a:p>
            <a:pPr marL="914400" marR="0" lvl="1" indent="-381000" algn="l" rtl="0">
              <a:spcBef>
                <a:spcPts val="480"/>
              </a:spcBef>
              <a:spcAft>
                <a:spcPts val="0"/>
              </a:spcAft>
              <a:buClr>
                <a:srgbClr val="93A299"/>
              </a:buClr>
              <a:buSzPct val="100000"/>
              <a:buFont typeface="Questrial"/>
            </a:pPr>
            <a:r>
              <a:rPr lang="en-ZA" sz="2400" b="0" i="0" u="none" strike="noStrike" cap="none" dirty="0">
                <a:solidFill>
                  <a:srgbClr val="564B3C"/>
                </a:solidFill>
                <a:latin typeface="Questrial"/>
                <a:ea typeface="Questrial"/>
                <a:cs typeface="Questrial"/>
                <a:sym typeface="Questrial"/>
              </a:rPr>
              <a:t>	- Persons or bodies who are given consent by participating parties before the Court to 	participate in the case</a:t>
            </a:r>
          </a:p>
          <a:p>
            <a:pPr marL="914400" marR="0" lvl="1" indent="-381000" algn="l" rtl="0">
              <a:spcBef>
                <a:spcPts val="480"/>
              </a:spcBef>
              <a:spcAft>
                <a:spcPts val="0"/>
              </a:spcAft>
              <a:buClr>
                <a:srgbClr val="93A299"/>
              </a:buClr>
              <a:buSzPct val="100000"/>
              <a:buFont typeface="Questrial"/>
            </a:pPr>
            <a:r>
              <a:rPr lang="en-ZA" sz="2400" b="0" i="0" u="none" strike="noStrike" cap="none" dirty="0">
                <a:solidFill>
                  <a:srgbClr val="564B3C"/>
                </a:solidFill>
                <a:latin typeface="Questrial"/>
                <a:ea typeface="Questrial"/>
                <a:cs typeface="Questrial"/>
                <a:sym typeface="Questrial"/>
              </a:rPr>
              <a:t>Persons may participate in Student Court </a:t>
            </a:r>
            <a:r>
              <a:rPr lang="en-ZA" sz="2400" b="0" i="0" u="sng" strike="noStrike" cap="none" dirty="0">
                <a:solidFill>
                  <a:srgbClr val="564B3C"/>
                </a:solidFill>
                <a:latin typeface="Questrial"/>
                <a:ea typeface="Questrial"/>
                <a:cs typeface="Questrial"/>
                <a:sym typeface="Questrial"/>
              </a:rPr>
              <a:t>with or without a representative</a:t>
            </a:r>
            <a:r>
              <a:rPr lang="en-ZA" sz="2400" b="0" i="0" u="none" strike="noStrike" cap="none" dirty="0">
                <a:solidFill>
                  <a:srgbClr val="564B3C"/>
                </a:solidFill>
                <a:latin typeface="Questrial"/>
                <a:ea typeface="Questrial"/>
                <a:cs typeface="Questrial"/>
                <a:sym typeface="Questrial"/>
              </a:rPr>
              <a:t>; </a:t>
            </a:r>
            <a:r>
              <a:rPr lang="en-ZA" sz="2400" b="0" i="1" u="none" strike="noStrike" cap="none" dirty="0">
                <a:solidFill>
                  <a:srgbClr val="564B3C"/>
                </a:solidFill>
                <a:latin typeface="Questrial"/>
                <a:ea typeface="Questrial"/>
                <a:cs typeface="Questrial"/>
                <a:sym typeface="Questrial"/>
              </a:rPr>
              <a:t>representatives may only be students</a:t>
            </a:r>
          </a:p>
          <a:p>
            <a:pPr marL="914400" lvl="1" indent="-381000" rtl="0">
              <a:spcBef>
                <a:spcPts val="480"/>
              </a:spcBef>
              <a:buClr>
                <a:srgbClr val="564B3C"/>
              </a:buClr>
              <a:buSzPct val="100000"/>
              <a:buFont typeface="Questrial"/>
            </a:pPr>
            <a:r>
              <a:rPr lang="en-ZA" sz="2400" dirty="0">
                <a:solidFill>
                  <a:schemeClr val="dk2"/>
                </a:solidFill>
                <a:latin typeface="Questrial"/>
                <a:ea typeface="Questrial"/>
                <a:cs typeface="Questrial"/>
                <a:sym typeface="Questrial"/>
              </a:rPr>
              <a:t>The procedure according to which cases are brought before the Court is set out in the Student Court Rules of Procedure (</a:t>
            </a:r>
            <a:r>
              <a:rPr lang="en-ZA" sz="2400" i="1" dirty="0">
                <a:solidFill>
                  <a:schemeClr val="dk2"/>
                </a:solidFill>
                <a:latin typeface="Questrial"/>
                <a:ea typeface="Questrial"/>
                <a:cs typeface="Questrial"/>
                <a:sym typeface="Questrial"/>
              </a:rPr>
              <a:t>available on Student Court’s website</a:t>
            </a:r>
            <a:r>
              <a:rPr lang="en-ZA" sz="2400" dirty="0">
                <a:solidFill>
                  <a:schemeClr val="dk2"/>
                </a:solidFill>
                <a:latin typeface="Questrial"/>
                <a:ea typeface="Questrial"/>
                <a:cs typeface="Questrial"/>
                <a:sym typeface="Questrial"/>
              </a:rPr>
              <a:t>)</a:t>
            </a:r>
          </a:p>
        </p:txBody>
      </p:sp>
    </p:spTree>
    <p:extLst>
      <p:ext uri="{BB962C8B-B14F-4D97-AF65-F5344CB8AC3E}">
        <p14:creationId xmlns:p14="http://schemas.microsoft.com/office/powerpoint/2010/main" val="146490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26128" y="408372"/>
            <a:ext cx="8260672" cy="103942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6B7C72"/>
              </a:buClr>
              <a:buSzPct val="25000"/>
              <a:buFont typeface="Quattrocento"/>
              <a:buNone/>
            </a:pPr>
            <a:r>
              <a:rPr lang="en-ZA" sz="3150" b="0" i="0" u="none" strike="noStrike" cap="none">
                <a:solidFill>
                  <a:srgbClr val="6B7C72"/>
                </a:solidFill>
                <a:latin typeface="Quattrocento"/>
                <a:ea typeface="Quattrocento"/>
                <a:cs typeface="Quattrocento"/>
                <a:sym typeface="Quattrocento"/>
              </a:rPr>
              <a:t>STUDENT COURT MAY MAKE JUDGMENTS </a:t>
            </a:r>
            <a:r>
              <a:rPr lang="en-ZA" sz="3150"/>
              <a:t>IN THE</a:t>
            </a:r>
            <a:r>
              <a:rPr lang="en-ZA" sz="3150" b="0" i="0" u="none" strike="noStrike" cap="none">
                <a:solidFill>
                  <a:srgbClr val="6B7C72"/>
                </a:solidFill>
                <a:latin typeface="Quattrocento"/>
                <a:ea typeface="Quattrocento"/>
                <a:cs typeface="Quattrocento"/>
                <a:sym typeface="Quattrocento"/>
              </a:rPr>
              <a:t> FOLLOWING  CASES:</a:t>
            </a:r>
          </a:p>
        </p:txBody>
      </p:sp>
      <p:sp>
        <p:nvSpPr>
          <p:cNvPr id="200" name="Shape 200"/>
          <p:cNvSpPr/>
          <p:nvPr/>
        </p:nvSpPr>
        <p:spPr>
          <a:xfrm>
            <a:off x="368150" y="1895875"/>
            <a:ext cx="8496900" cy="3877200"/>
          </a:xfrm>
          <a:prstGeom prst="rect">
            <a:avLst/>
          </a:prstGeom>
          <a:noFill/>
          <a:ln>
            <a:noFill/>
          </a:ln>
        </p:spPr>
        <p:txBody>
          <a:bodyPr wrap="square" lIns="91425" tIns="45700" rIns="91425" bIns="45700" anchor="t" anchorCtr="0">
            <a:noAutofit/>
          </a:bodyPr>
          <a:lstStyle/>
          <a:p>
            <a:pPr marL="285750" marR="0" lvl="0" indent="-285750" algn="l" rtl="0">
              <a:spcBef>
                <a:spcPts val="0"/>
              </a:spcBef>
              <a:spcAft>
                <a:spcPts val="1000"/>
              </a:spcAft>
              <a:buClr>
                <a:srgbClr val="564B3C"/>
              </a:buClr>
              <a:buSzPct val="100000"/>
              <a:buFont typeface="Arial"/>
              <a:buChar char="•"/>
            </a:pPr>
            <a:r>
              <a:rPr lang="en-ZA" sz="2200" b="0" i="0" u="none" strike="noStrike" cap="none" dirty="0">
                <a:solidFill>
                  <a:srgbClr val="564B3C"/>
                </a:solidFill>
                <a:latin typeface="Questrial"/>
                <a:ea typeface="Questrial"/>
                <a:cs typeface="Questrial"/>
                <a:sym typeface="Questrial"/>
              </a:rPr>
              <a:t>Give an interpretation, or to confirm the interpretation of a party before the Court, regarding  the Student Court Constitution; or a student body provision</a:t>
            </a:r>
          </a:p>
          <a:p>
            <a:pPr marL="285750" marR="0" lvl="0" indent="-285750" algn="l" rtl="0">
              <a:spcBef>
                <a:spcPts val="0"/>
              </a:spcBef>
              <a:spcAft>
                <a:spcPts val="1000"/>
              </a:spcAft>
              <a:buClr>
                <a:srgbClr val="564B3C"/>
              </a:buClr>
              <a:buSzPct val="100000"/>
              <a:buFont typeface="Arial"/>
              <a:buChar char="•"/>
            </a:pPr>
            <a:r>
              <a:rPr lang="en-ZA" sz="2200" b="0" i="0" u="none" strike="noStrike" cap="none" dirty="0">
                <a:solidFill>
                  <a:srgbClr val="564B3C"/>
                </a:solidFill>
                <a:latin typeface="Questrial"/>
                <a:ea typeface="Questrial"/>
                <a:cs typeface="Questrial"/>
                <a:sym typeface="Questrial"/>
              </a:rPr>
              <a:t>Decide on the constitutionality of any action or omission of a student body   </a:t>
            </a:r>
          </a:p>
          <a:p>
            <a:pPr marL="285750" marR="0" lvl="0" indent="-285750" algn="l" rtl="0">
              <a:spcBef>
                <a:spcPts val="0"/>
              </a:spcBef>
              <a:spcAft>
                <a:spcPts val="1000"/>
              </a:spcAft>
              <a:buClr>
                <a:srgbClr val="564B3C"/>
              </a:buClr>
              <a:buSzPct val="100000"/>
              <a:buFont typeface="Arial"/>
              <a:buChar char="•"/>
            </a:pPr>
            <a:r>
              <a:rPr lang="en-ZA" sz="2200" b="0" i="0" u="none" strike="noStrike" cap="none" dirty="0">
                <a:solidFill>
                  <a:srgbClr val="564B3C"/>
                </a:solidFill>
                <a:latin typeface="Questrial"/>
                <a:ea typeface="Questrial"/>
                <a:cs typeface="Questrial"/>
                <a:sym typeface="Questrial"/>
              </a:rPr>
              <a:t>Review any decision of a student body or a member where the rights  of a student or  group of students are materially and adversely affected (</a:t>
            </a:r>
            <a:r>
              <a:rPr lang="en-ZA" sz="2200" b="0" i="0" u="none" strike="noStrike" cap="none" dirty="0" err="1">
                <a:solidFill>
                  <a:srgbClr val="564B3C"/>
                </a:solidFill>
                <a:latin typeface="Questrial"/>
                <a:ea typeface="Questrial"/>
                <a:cs typeface="Questrial"/>
                <a:sym typeface="Questrial"/>
              </a:rPr>
              <a:t>eg</a:t>
            </a:r>
            <a:r>
              <a:rPr lang="en-ZA" sz="2200" b="0" i="0" u="none" strike="noStrike" cap="none" dirty="0">
                <a:solidFill>
                  <a:srgbClr val="564B3C"/>
                </a:solidFill>
                <a:latin typeface="Questrial"/>
                <a:ea typeface="Questrial"/>
                <a:cs typeface="Questrial"/>
                <a:sym typeface="Questrial"/>
              </a:rPr>
              <a:t>. </a:t>
            </a:r>
            <a:r>
              <a:rPr lang="en-ZA" sz="2200" b="0" i="1" u="none" strike="noStrike" cap="none" dirty="0">
                <a:solidFill>
                  <a:srgbClr val="564B3C"/>
                </a:solidFill>
                <a:latin typeface="Questrial"/>
                <a:ea typeface="Questrial"/>
                <a:cs typeface="Questrial"/>
                <a:sym typeface="Questrial"/>
              </a:rPr>
              <a:t>amendment of constitutions, appointments </a:t>
            </a:r>
            <a:r>
              <a:rPr lang="en-ZA" sz="2200" b="0" u="none" strike="noStrike" cap="none" dirty="0">
                <a:solidFill>
                  <a:srgbClr val="564B3C"/>
                </a:solidFill>
                <a:latin typeface="Questrial"/>
                <a:ea typeface="Questrial"/>
                <a:cs typeface="Questrial"/>
                <a:sym typeface="Questrial"/>
              </a:rPr>
              <a:t>and</a:t>
            </a:r>
            <a:r>
              <a:rPr lang="en-ZA" sz="2200" b="0" i="1" u="none" strike="noStrike" cap="none" dirty="0">
                <a:solidFill>
                  <a:srgbClr val="564B3C"/>
                </a:solidFill>
                <a:latin typeface="Questrial"/>
                <a:ea typeface="Questrial"/>
                <a:cs typeface="Questrial"/>
                <a:sym typeface="Questrial"/>
              </a:rPr>
              <a:t> rejections</a:t>
            </a:r>
            <a:r>
              <a:rPr lang="en-ZA" sz="2200" b="0" i="0" u="none" strike="noStrike" cap="none" dirty="0">
                <a:solidFill>
                  <a:srgbClr val="564B3C"/>
                </a:solidFill>
                <a:latin typeface="Questrial"/>
                <a:ea typeface="Questrial"/>
                <a:cs typeface="Questrial"/>
                <a:sym typeface="Questrial"/>
              </a:rPr>
              <a:t>)</a:t>
            </a:r>
          </a:p>
          <a:p>
            <a:pPr marL="285750" marR="0" lvl="0" indent="-285750" algn="l" rtl="0">
              <a:spcBef>
                <a:spcPts val="0"/>
              </a:spcBef>
              <a:spcAft>
                <a:spcPts val="1000"/>
              </a:spcAft>
              <a:buClr>
                <a:srgbClr val="564B3C"/>
              </a:buClr>
              <a:buSzPct val="100000"/>
              <a:buFont typeface="Arial"/>
              <a:buChar char="•"/>
            </a:pPr>
            <a:r>
              <a:rPr lang="en-ZA" sz="2200" b="0" i="0" u="none" strike="noStrike" cap="none" dirty="0">
                <a:solidFill>
                  <a:srgbClr val="564B3C"/>
                </a:solidFill>
                <a:latin typeface="Questrial"/>
                <a:ea typeface="Questrial"/>
                <a:cs typeface="Questrial"/>
                <a:sym typeface="Questrial"/>
              </a:rPr>
              <a:t> Make a final decision regarding any matter where the parties consent to the authority of the Student Court</a:t>
            </a:r>
          </a:p>
        </p:txBody>
      </p:sp>
    </p:spTree>
    <p:extLst>
      <p:ext uri="{BB962C8B-B14F-4D97-AF65-F5344CB8AC3E}">
        <p14:creationId xmlns:p14="http://schemas.microsoft.com/office/powerpoint/2010/main" val="144288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26128" y="408372"/>
            <a:ext cx="8260672" cy="103942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6B7C72"/>
              </a:buClr>
              <a:buSzPct val="25000"/>
              <a:buFont typeface="Quattrocento"/>
              <a:buNone/>
            </a:pPr>
            <a:r>
              <a:rPr lang="en-ZA" sz="3150" b="0" i="0" u="none" strike="noStrike" cap="none">
                <a:solidFill>
                  <a:srgbClr val="6B7C72"/>
                </a:solidFill>
                <a:latin typeface="Quattrocento"/>
                <a:ea typeface="Quattrocento"/>
                <a:cs typeface="Quattrocento"/>
                <a:sym typeface="Quattrocento"/>
              </a:rPr>
              <a:t>HOW TO BRING MATTER TO STUDENT COURT</a:t>
            </a:r>
          </a:p>
        </p:txBody>
      </p:sp>
      <p:sp>
        <p:nvSpPr>
          <p:cNvPr id="206" name="Shape 206"/>
          <p:cNvSpPr/>
          <p:nvPr/>
        </p:nvSpPr>
        <p:spPr>
          <a:xfrm>
            <a:off x="347875" y="1640325"/>
            <a:ext cx="8572500" cy="5355300"/>
          </a:xfrm>
          <a:prstGeom prst="rect">
            <a:avLst/>
          </a:prstGeom>
          <a:noFill/>
          <a:ln>
            <a:noFill/>
          </a:ln>
        </p:spPr>
        <p:txBody>
          <a:bodyPr wrap="square" lIns="91425" tIns="45700" rIns="91425" bIns="45700" anchor="t" anchorCtr="0">
            <a:noAutofit/>
          </a:bodyPr>
          <a:lstStyle/>
          <a:p>
            <a:pPr marR="0" lvl="0" algn="l" rtl="0">
              <a:spcBef>
                <a:spcPts val="0"/>
              </a:spcBef>
              <a:buClr>
                <a:srgbClr val="564B3C"/>
              </a:buClr>
              <a:buSzPct val="100000"/>
            </a:pPr>
            <a:r>
              <a:rPr lang="en-ZA" sz="1800" b="1" i="0" u="none" strike="noStrike" cap="none" dirty="0">
                <a:solidFill>
                  <a:srgbClr val="564B3C"/>
                </a:solidFill>
                <a:latin typeface="Questrial"/>
                <a:ea typeface="Questrial"/>
                <a:cs typeface="Questrial"/>
                <a:sym typeface="Questrial"/>
              </a:rPr>
              <a:t>1.	Draft a notice of motion </a:t>
            </a:r>
          </a:p>
          <a:p>
            <a:pPr marL="457200" marR="0" lvl="0" indent="0" algn="l" rtl="0">
              <a:spcBef>
                <a:spcPts val="0"/>
              </a:spcBef>
              <a:buNone/>
            </a:pPr>
            <a:r>
              <a:rPr lang="en-ZA" sz="1800" b="0" i="0" u="none" strike="noStrike" cap="none" dirty="0">
                <a:solidFill>
                  <a:srgbClr val="564B3C"/>
                </a:solidFill>
                <a:latin typeface="Questrial"/>
                <a:ea typeface="Questrial"/>
                <a:cs typeface="Questrial"/>
                <a:sym typeface="Questrial"/>
              </a:rPr>
              <a:t>A notice of motion informs the court and the other party that a legal remedy is being sought   </a:t>
            </a:r>
          </a:p>
          <a:p>
            <a:pPr lvl="2">
              <a:spcBef>
                <a:spcPts val="1000"/>
              </a:spcBef>
              <a:buClr>
                <a:srgbClr val="564B3C"/>
              </a:buClr>
              <a:buSzPct val="100000"/>
            </a:pPr>
            <a:r>
              <a:rPr lang="en-ZA" sz="1800" b="1" i="0" u="none" strike="noStrike" cap="none" dirty="0">
                <a:solidFill>
                  <a:srgbClr val="564B3C"/>
                </a:solidFill>
                <a:latin typeface="Questrial"/>
                <a:ea typeface="Questrial"/>
                <a:cs typeface="Questrial"/>
                <a:sym typeface="Questrial"/>
              </a:rPr>
              <a:t>2.	Draft one or more supporting affidavits</a:t>
            </a:r>
          </a:p>
          <a:p>
            <a:pPr marR="0" lvl="0" indent="457200" algn="l" rtl="0">
              <a:spcBef>
                <a:spcPts val="0"/>
              </a:spcBef>
              <a:buNone/>
            </a:pPr>
            <a:r>
              <a:rPr lang="en-ZA" sz="1800" b="0" i="0" u="none" strike="noStrike" cap="none" dirty="0">
                <a:solidFill>
                  <a:srgbClr val="564B3C"/>
                </a:solidFill>
                <a:latin typeface="Questrial"/>
                <a:ea typeface="Questrial"/>
                <a:cs typeface="Questrial"/>
                <a:sym typeface="Questrial"/>
              </a:rPr>
              <a:t>Affidavits record certain facts under oath</a:t>
            </a:r>
          </a:p>
          <a:p>
            <a:pPr marR="0" lvl="0" indent="457200" algn="l" rtl="0">
              <a:spcBef>
                <a:spcPts val="0"/>
              </a:spcBef>
              <a:buNone/>
            </a:pPr>
            <a:r>
              <a:rPr lang="en-ZA" sz="1800" dirty="0">
                <a:solidFill>
                  <a:srgbClr val="564B3C"/>
                </a:solidFill>
                <a:latin typeface="Questrial"/>
                <a:ea typeface="Questrial"/>
                <a:cs typeface="Questrial"/>
                <a:sym typeface="Questrial"/>
              </a:rPr>
              <a:t>A </a:t>
            </a:r>
            <a:r>
              <a:rPr lang="en-ZA" sz="1800" u="sng" dirty="0">
                <a:solidFill>
                  <a:srgbClr val="564B3C"/>
                </a:solidFill>
                <a:latin typeface="Questrial"/>
                <a:ea typeface="Questrial"/>
                <a:cs typeface="Questrial"/>
                <a:sym typeface="Questrial"/>
              </a:rPr>
              <a:t>founding affidavit </a:t>
            </a:r>
            <a:r>
              <a:rPr lang="en-ZA" sz="1800" dirty="0">
                <a:solidFill>
                  <a:srgbClr val="564B3C"/>
                </a:solidFill>
                <a:latin typeface="Questrial"/>
                <a:ea typeface="Questrial"/>
                <a:cs typeface="Questrial"/>
                <a:sym typeface="Questrial"/>
              </a:rPr>
              <a:t>sets out the </a:t>
            </a:r>
            <a:r>
              <a:rPr lang="en-ZA" sz="1800" i="1" dirty="0">
                <a:solidFill>
                  <a:srgbClr val="564B3C"/>
                </a:solidFill>
                <a:latin typeface="Questrial"/>
                <a:ea typeface="Questrial"/>
                <a:cs typeface="Questrial"/>
                <a:sym typeface="Questrial"/>
              </a:rPr>
              <a:t>facts surrounding the dispute</a:t>
            </a:r>
            <a:r>
              <a:rPr lang="en-ZA" sz="1800" dirty="0">
                <a:solidFill>
                  <a:srgbClr val="564B3C"/>
                </a:solidFill>
                <a:latin typeface="Questrial"/>
                <a:ea typeface="Questrial"/>
                <a:cs typeface="Questrial"/>
                <a:sym typeface="Questrial"/>
              </a:rPr>
              <a:t>, a </a:t>
            </a:r>
            <a:r>
              <a:rPr lang="en-ZA" sz="1800" i="1" dirty="0">
                <a:solidFill>
                  <a:srgbClr val="564B3C"/>
                </a:solidFill>
                <a:latin typeface="Questrial"/>
                <a:ea typeface="Questrial"/>
                <a:cs typeface="Questrial"/>
                <a:sym typeface="Questrial"/>
              </a:rPr>
              <a:t>short argument</a:t>
            </a:r>
            <a:r>
              <a:rPr lang="en-ZA" sz="1800" dirty="0">
                <a:solidFill>
                  <a:srgbClr val="564B3C"/>
                </a:solidFill>
                <a:latin typeface="Questrial"/>
                <a:ea typeface="Questrial"/>
                <a:cs typeface="Questrial"/>
                <a:sym typeface="Questrial"/>
              </a:rPr>
              <a:t> as to why you are entitled to the relief sought, and </a:t>
            </a:r>
            <a:r>
              <a:rPr lang="en-ZA" sz="1800" i="1" dirty="0">
                <a:solidFill>
                  <a:srgbClr val="564B3C"/>
                </a:solidFill>
                <a:latin typeface="Questrial"/>
                <a:ea typeface="Questrial"/>
                <a:cs typeface="Questrial"/>
                <a:sym typeface="Questrial"/>
              </a:rPr>
              <a:t>the remedy you want the court to give. </a:t>
            </a:r>
          </a:p>
          <a:p>
            <a:pPr marR="0" lvl="0" indent="457200" algn="l" rtl="0">
              <a:spcBef>
                <a:spcPts val="0"/>
              </a:spcBef>
              <a:buNone/>
            </a:pPr>
            <a:r>
              <a:rPr lang="en-ZA" sz="1800" b="0" u="none" strike="noStrike" cap="none" dirty="0">
                <a:solidFill>
                  <a:srgbClr val="564B3C"/>
                </a:solidFill>
                <a:latin typeface="Questrial"/>
                <a:ea typeface="Questrial"/>
                <a:cs typeface="Questrial"/>
                <a:sym typeface="Questrial"/>
              </a:rPr>
              <a:t>A </a:t>
            </a:r>
            <a:r>
              <a:rPr lang="en-ZA" sz="1800" b="0" u="sng" strike="noStrike" cap="none" dirty="0">
                <a:solidFill>
                  <a:srgbClr val="564B3C"/>
                </a:solidFill>
                <a:latin typeface="Questrial"/>
                <a:ea typeface="Questrial"/>
                <a:cs typeface="Questrial"/>
                <a:sym typeface="Questrial"/>
              </a:rPr>
              <a:t>supporting affidavit</a:t>
            </a:r>
            <a:r>
              <a:rPr lang="en-ZA" sz="1800" b="0" strike="noStrike" cap="none" dirty="0">
                <a:solidFill>
                  <a:srgbClr val="564B3C"/>
                </a:solidFill>
                <a:latin typeface="Questrial"/>
                <a:ea typeface="Questrial"/>
                <a:cs typeface="Questrial"/>
                <a:sym typeface="Questrial"/>
              </a:rPr>
              <a:t> is written by another person involved in the case that can support your argument. </a:t>
            </a:r>
            <a:endParaRPr lang="en-ZA" sz="1800" b="0" u="none" strike="noStrike" cap="none" dirty="0">
              <a:solidFill>
                <a:srgbClr val="564B3C"/>
              </a:solidFill>
              <a:latin typeface="Questrial"/>
              <a:ea typeface="Questrial"/>
              <a:cs typeface="Questrial"/>
              <a:sym typeface="Questrial"/>
            </a:endParaRPr>
          </a:p>
          <a:p>
            <a:pPr marR="0" lvl="0" algn="l" rtl="0">
              <a:spcBef>
                <a:spcPts val="0"/>
              </a:spcBef>
              <a:buNone/>
            </a:pPr>
            <a:endParaRPr dirty="0"/>
          </a:p>
          <a:p>
            <a:pPr marR="0" lvl="0" algn="l" rtl="0">
              <a:spcBef>
                <a:spcPts val="0"/>
              </a:spcBef>
              <a:buNone/>
            </a:pPr>
            <a:r>
              <a:rPr lang="en-ZA" sz="1800" b="1" i="0" u="none" strike="noStrike" cap="none" dirty="0">
                <a:solidFill>
                  <a:srgbClr val="564B3C"/>
                </a:solidFill>
                <a:latin typeface="Questrial"/>
                <a:ea typeface="Questrial"/>
                <a:cs typeface="Questrial"/>
                <a:sym typeface="Questrial"/>
              </a:rPr>
              <a:t>3.	E-mail these documents to </a:t>
            </a:r>
            <a:r>
              <a:rPr lang="en-ZA" sz="1800" b="1" i="0" u="none" strike="noStrike" cap="none" dirty="0">
                <a:solidFill>
                  <a:schemeClr val="dk1"/>
                </a:solidFill>
                <a:latin typeface="Questrial"/>
                <a:ea typeface="Questrial"/>
                <a:cs typeface="Questrial"/>
                <a:sym typeface="Questrial"/>
              </a:rPr>
              <a:t>studentcourt@sun.ac.za</a:t>
            </a:r>
          </a:p>
          <a:p>
            <a:pPr marL="0" marR="0" lvl="0" indent="0" algn="l" rtl="0">
              <a:spcBef>
                <a:spcPts val="0"/>
              </a:spcBef>
              <a:buSzPct val="25000"/>
              <a:buNone/>
            </a:pPr>
            <a:r>
              <a:rPr lang="en-ZA" sz="1800" dirty="0">
                <a:solidFill>
                  <a:srgbClr val="564B3C"/>
                </a:solidFill>
                <a:latin typeface="Questrial"/>
                <a:ea typeface="Questrial"/>
                <a:cs typeface="Questrial"/>
                <a:sym typeface="Questrial"/>
              </a:rPr>
              <a:t>          The defendant shall be notified about the case by Student Court and be expected to file a notice of intention to oppose as well as their answering affidavits. </a:t>
            </a:r>
          </a:p>
          <a:p>
            <a:pPr marL="0" marR="0" lvl="0" indent="0" algn="l" rtl="0">
              <a:spcBef>
                <a:spcPts val="0"/>
              </a:spcBef>
              <a:buSzPct val="25000"/>
              <a:buNone/>
            </a:pPr>
            <a:r>
              <a:rPr lang="en-ZA" sz="1800" b="1" dirty="0">
                <a:solidFill>
                  <a:srgbClr val="564B3C"/>
                </a:solidFill>
                <a:latin typeface="Questrial"/>
                <a:ea typeface="Questrial"/>
                <a:cs typeface="Questrial"/>
                <a:sym typeface="Questrial"/>
              </a:rPr>
              <a:t> </a:t>
            </a:r>
          </a:p>
          <a:p>
            <a:pPr marL="285750" marR="0" lvl="0" indent="-285750" algn="l" rtl="0">
              <a:spcBef>
                <a:spcPts val="0"/>
              </a:spcBef>
              <a:buClr>
                <a:schemeClr val="dk1"/>
              </a:buClr>
              <a:buSzPct val="100000"/>
              <a:buFont typeface="Arial"/>
              <a:buNone/>
            </a:pPr>
            <a:endParaRPr sz="1800"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64588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26128" y="408372"/>
            <a:ext cx="8260672" cy="103942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6B7C72"/>
              </a:buClr>
              <a:buSzPct val="25000"/>
              <a:buFont typeface="Quattrocento"/>
              <a:buNone/>
            </a:pPr>
            <a:r>
              <a:rPr lang="en-ZA" sz="3150" b="0" i="0" u="none" strike="noStrike" cap="none">
                <a:solidFill>
                  <a:srgbClr val="6B7C72"/>
                </a:solidFill>
                <a:latin typeface="Quattrocento"/>
                <a:ea typeface="Quattrocento"/>
                <a:cs typeface="Quattrocento"/>
                <a:sym typeface="Quattrocento"/>
              </a:rPr>
              <a:t>HOW TO BRING MATTER TO STUDENT COURT</a:t>
            </a:r>
          </a:p>
        </p:txBody>
      </p:sp>
      <p:sp>
        <p:nvSpPr>
          <p:cNvPr id="206" name="Shape 206"/>
          <p:cNvSpPr/>
          <p:nvPr/>
        </p:nvSpPr>
        <p:spPr>
          <a:xfrm>
            <a:off x="347875" y="1640325"/>
            <a:ext cx="8572500" cy="5355300"/>
          </a:xfrm>
          <a:prstGeom prst="rect">
            <a:avLst/>
          </a:prstGeom>
          <a:noFill/>
          <a:ln>
            <a:noFill/>
          </a:ln>
        </p:spPr>
        <p:txBody>
          <a:bodyPr wrap="square" lIns="91425" tIns="45700" rIns="91425" bIns="45700" anchor="t" anchorCtr="0">
            <a:noAutofit/>
          </a:bodyPr>
          <a:lstStyle/>
          <a:p>
            <a:pPr lvl="0">
              <a:spcBef>
                <a:spcPts val="1000"/>
              </a:spcBef>
              <a:buSzPct val="25000"/>
            </a:pPr>
            <a:r>
              <a:rPr lang="en-ZA" sz="1800" b="1" dirty="0">
                <a:solidFill>
                  <a:srgbClr val="564B3C"/>
                </a:solidFill>
                <a:latin typeface="Questrial"/>
                <a:ea typeface="Questrial"/>
                <a:cs typeface="Questrial"/>
                <a:sym typeface="Questrial"/>
              </a:rPr>
              <a:t>4.	Student Court will take note of your application </a:t>
            </a:r>
          </a:p>
          <a:p>
            <a:pPr marL="457200" lvl="0"/>
            <a:r>
              <a:rPr lang="en-ZA" sz="1800" u="sng" dirty="0">
                <a:solidFill>
                  <a:srgbClr val="564B3C"/>
                </a:solidFill>
                <a:latin typeface="Questrial"/>
                <a:ea typeface="Questrial"/>
                <a:cs typeface="Questrial"/>
                <a:sym typeface="Questrial"/>
              </a:rPr>
              <a:t>A date and time for the announcement of its decision will be set</a:t>
            </a:r>
            <a:r>
              <a:rPr lang="en-ZA" sz="1800" dirty="0">
                <a:solidFill>
                  <a:srgbClr val="564B3C"/>
                </a:solidFill>
                <a:latin typeface="Questrial"/>
                <a:ea typeface="Questrial"/>
                <a:cs typeface="Questrial"/>
                <a:sym typeface="Questrial"/>
              </a:rPr>
              <a:t>. </a:t>
            </a:r>
          </a:p>
          <a:p>
            <a:pPr marL="457200" lvl="0"/>
            <a:r>
              <a:rPr lang="en-ZA" sz="1800" dirty="0">
                <a:solidFill>
                  <a:srgbClr val="564B3C"/>
                </a:solidFill>
                <a:latin typeface="Questrial"/>
                <a:ea typeface="Questrial"/>
                <a:cs typeface="Questrial"/>
                <a:sym typeface="Questrial"/>
              </a:rPr>
              <a:t>All parties will be kept informed and will have access to all the documents pertaining to the case. </a:t>
            </a:r>
          </a:p>
          <a:p>
            <a:pPr marL="457200" lvl="0"/>
            <a:r>
              <a:rPr lang="en-ZA" sz="1800" i="1" dirty="0">
                <a:solidFill>
                  <a:srgbClr val="564B3C"/>
                </a:solidFill>
                <a:latin typeface="Questrial"/>
                <a:ea typeface="Questrial"/>
                <a:cs typeface="Questrial"/>
                <a:sym typeface="Questrial"/>
              </a:rPr>
              <a:t>If the court deems it </a:t>
            </a:r>
            <a:r>
              <a:rPr lang="en-ZA" sz="1800" dirty="0">
                <a:solidFill>
                  <a:srgbClr val="564B3C"/>
                </a:solidFill>
                <a:latin typeface="Questrial"/>
                <a:ea typeface="Questrial"/>
                <a:cs typeface="Questrial"/>
                <a:sym typeface="Questrial"/>
              </a:rPr>
              <a:t>necessary, it will set down a date and time for a hearing.</a:t>
            </a:r>
          </a:p>
          <a:p>
            <a:pPr marL="457200" lvl="0"/>
            <a:endParaRPr lang="en-ZA" sz="1800" dirty="0">
              <a:solidFill>
                <a:srgbClr val="564B3C"/>
              </a:solidFill>
              <a:latin typeface="Questrial"/>
              <a:ea typeface="Questrial"/>
              <a:cs typeface="Questrial"/>
              <a:sym typeface="Questrial"/>
            </a:endParaRPr>
          </a:p>
          <a:p>
            <a:pPr lvl="0" algn="ctr">
              <a:buSzPct val="25000"/>
            </a:pPr>
            <a:endParaRPr lang="en-ZA" sz="1800" dirty="0">
              <a:solidFill>
                <a:srgbClr val="564B3C"/>
              </a:solidFill>
              <a:latin typeface="Questrial"/>
              <a:ea typeface="Questrial"/>
              <a:cs typeface="Questrial"/>
              <a:sym typeface="Questrial"/>
            </a:endParaRPr>
          </a:p>
          <a:p>
            <a:pPr lvl="0" algn="ctr">
              <a:buSzPct val="25000"/>
            </a:pPr>
            <a:endParaRPr lang="en-ZA" sz="1800" dirty="0">
              <a:solidFill>
                <a:srgbClr val="564B3C"/>
              </a:solidFill>
              <a:latin typeface="Questrial"/>
              <a:ea typeface="Questrial"/>
              <a:cs typeface="Questrial"/>
              <a:sym typeface="Questrial"/>
            </a:endParaRPr>
          </a:p>
          <a:p>
            <a:pPr lvl="0" algn="ctr">
              <a:buSzPct val="25000"/>
            </a:pPr>
            <a:endParaRPr lang="en-ZA" sz="1800" dirty="0">
              <a:solidFill>
                <a:srgbClr val="564B3C"/>
              </a:solidFill>
              <a:latin typeface="Questrial"/>
              <a:ea typeface="Questrial"/>
              <a:cs typeface="Questrial"/>
              <a:sym typeface="Questrial"/>
            </a:endParaRPr>
          </a:p>
          <a:p>
            <a:pPr lvl="0" algn="ctr">
              <a:buSzPct val="25000"/>
            </a:pPr>
            <a:r>
              <a:rPr lang="en-ZA" sz="1800" dirty="0">
                <a:solidFill>
                  <a:srgbClr val="564B3C"/>
                </a:solidFill>
                <a:latin typeface="Questrial"/>
                <a:ea typeface="Questrial"/>
                <a:cs typeface="Questrial"/>
                <a:sym typeface="Questrial"/>
              </a:rPr>
              <a:t>Visit the following link for document templates:  </a:t>
            </a:r>
            <a:r>
              <a:rPr lang="en-ZA" sz="1800" b="1" dirty="0">
                <a:solidFill>
                  <a:srgbClr val="564B3C"/>
                </a:solidFill>
                <a:latin typeface="Questrial"/>
                <a:ea typeface="Questrial"/>
                <a:cs typeface="Questrial"/>
                <a:sym typeface="Questrial"/>
              </a:rPr>
              <a:t>http://www.sun.ac.za/english/students/student-court/important-documents</a:t>
            </a:r>
          </a:p>
          <a:p>
            <a:pPr marR="0" lvl="0" algn="l" rtl="0">
              <a:spcBef>
                <a:spcPts val="0"/>
              </a:spcBef>
              <a:buClr>
                <a:srgbClr val="564B3C"/>
              </a:buClr>
              <a:buSzPct val="100000"/>
            </a:pPr>
            <a:endParaRPr lang="en-ZA" sz="1800" dirty="0">
              <a:solidFill>
                <a:srgbClr val="564B3C"/>
              </a:solidFill>
              <a:latin typeface="Questrial"/>
              <a:ea typeface="Questrial"/>
              <a:cs typeface="Questrial"/>
              <a:sym typeface="Questrial"/>
            </a:endParaRPr>
          </a:p>
          <a:p>
            <a:pPr marL="0" marR="0" lvl="0" indent="0" algn="l" rtl="0">
              <a:spcBef>
                <a:spcPts val="0"/>
              </a:spcBef>
              <a:buSzPct val="25000"/>
              <a:buNone/>
            </a:pPr>
            <a:r>
              <a:rPr lang="en-ZA" sz="1800" b="1" dirty="0">
                <a:solidFill>
                  <a:srgbClr val="564B3C"/>
                </a:solidFill>
                <a:latin typeface="Questrial"/>
                <a:ea typeface="Questrial"/>
                <a:cs typeface="Questrial"/>
                <a:sym typeface="Questrial"/>
              </a:rPr>
              <a:t> </a:t>
            </a:r>
          </a:p>
          <a:p>
            <a:pPr marL="285750" marR="0" lvl="0" indent="-285750" algn="l" rtl="0">
              <a:spcBef>
                <a:spcPts val="0"/>
              </a:spcBef>
              <a:buClr>
                <a:schemeClr val="dk1"/>
              </a:buClr>
              <a:buSzPct val="100000"/>
              <a:buFont typeface="Arial"/>
              <a:buNone/>
            </a:pPr>
            <a:endParaRPr sz="1800"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94448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Font typeface="Arial"/>
              <a:buNone/>
            </a:pPr>
            <a:r>
              <a:rPr lang="en-ZA" sz="1800" b="0" i="0" u="none" strike="noStrike" cap="none">
                <a:solidFill>
                  <a:srgbClr val="FFFFFF"/>
                </a:solidFill>
                <a:latin typeface="Questrial"/>
                <a:ea typeface="Questrial"/>
                <a:cs typeface="Questrial"/>
                <a:sym typeface="Questrial"/>
              </a:rPr>
              <a:t>GUIDELINES</a:t>
            </a:r>
            <a:endParaRPr sz="1800" b="0" i="0" u="none" strike="noStrike" cap="none">
              <a:solidFill>
                <a:srgbClr val="FFFFFF"/>
              </a:solidFill>
              <a:latin typeface="Questrial"/>
              <a:ea typeface="Questrial"/>
              <a:cs typeface="Questrial"/>
              <a:sym typeface="Questrial"/>
            </a:endParaRPr>
          </a:p>
        </p:txBody>
      </p:sp>
      <p:sp>
        <p:nvSpPr>
          <p:cNvPr id="121" name="Shape 121"/>
          <p:cNvSpPr txBox="1">
            <a:spLocks noGrp="1"/>
          </p:cNvSpPr>
          <p:nvPr>
            <p:ph type="ctrTitle"/>
          </p:nvPr>
        </p:nvSpPr>
        <p:spPr>
          <a:xfrm>
            <a:off x="604705" y="3227033"/>
            <a:ext cx="6629400" cy="121920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47534C"/>
              </a:buClr>
              <a:buFont typeface="Quattrocento"/>
              <a:buNone/>
            </a:pPr>
            <a:r>
              <a:rPr lang="en-ZA" sz="4000" b="0" i="0" u="none" strike="noStrike" cap="none">
                <a:solidFill>
                  <a:srgbClr val="47534C"/>
                </a:solidFill>
                <a:latin typeface="Quattrocento"/>
                <a:ea typeface="Quattrocento"/>
                <a:cs typeface="Quattrocento"/>
                <a:sym typeface="Quattrocento"/>
              </a:rPr>
              <a:t>HOW TO DRAFT A CONSTITUTION</a:t>
            </a:r>
            <a:endParaRPr sz="4000" b="0" i="0" u="none" strike="noStrike" cap="none">
              <a:solidFill>
                <a:srgbClr val="47534C"/>
              </a:solidFill>
              <a:latin typeface="Quattrocento"/>
              <a:ea typeface="Quattrocento"/>
              <a:cs typeface="Quattrocento"/>
              <a:sym typeface="Quattrocento"/>
            </a:endParaRPr>
          </a:p>
        </p:txBody>
      </p:sp>
      <p:pic>
        <p:nvPicPr>
          <p:cNvPr id="122" name="Shape 122"/>
          <p:cNvPicPr preferRelativeResize="0"/>
          <p:nvPr/>
        </p:nvPicPr>
        <p:blipFill rotWithShape="1">
          <a:blip r:embed="rId3">
            <a:alphaModFix/>
          </a:blip>
          <a:srcRect/>
          <a:stretch/>
        </p:blipFill>
        <p:spPr>
          <a:xfrm>
            <a:off x="2195736" y="404664"/>
            <a:ext cx="1903729" cy="2275932"/>
          </a:xfrm>
          <a:prstGeom prst="rect">
            <a:avLst/>
          </a:prstGeom>
          <a:noFill/>
          <a:ln>
            <a:noFill/>
          </a:ln>
        </p:spPr>
      </p:pic>
      <p:pic>
        <p:nvPicPr>
          <p:cNvPr id="123" name="Shape 123"/>
          <p:cNvPicPr preferRelativeResize="0"/>
          <p:nvPr/>
        </p:nvPicPr>
        <p:blipFill rotWithShape="1">
          <a:blip r:embed="rId4">
            <a:alphaModFix/>
          </a:blip>
          <a:srcRect/>
          <a:stretch/>
        </p:blipFill>
        <p:spPr>
          <a:xfrm>
            <a:off x="4283968" y="404664"/>
            <a:ext cx="2275932" cy="22759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US" dirty="0"/>
              <a:t>GENERAL</a:t>
            </a:r>
            <a:endParaRPr sz="3500" b="0" i="0" u="none" strike="noStrike" cap="none" dirty="0">
              <a:solidFill>
                <a:srgbClr val="6B7C72"/>
              </a:solidFill>
              <a:latin typeface="Quattrocento"/>
              <a:ea typeface="Quattrocento"/>
              <a:cs typeface="Quattrocento"/>
              <a:sym typeface="Quattrocento"/>
            </a:endParaRPr>
          </a:p>
        </p:txBody>
      </p:sp>
      <p:sp>
        <p:nvSpPr>
          <p:cNvPr id="129" name="Shape 129"/>
          <p:cNvSpPr txBox="1">
            <a:spLocks noGrp="1"/>
          </p:cNvSpPr>
          <p:nvPr>
            <p:ph type="body" idx="1"/>
          </p:nvPr>
        </p:nvSpPr>
        <p:spPr>
          <a:xfrm>
            <a:off x="457200" y="1752600"/>
            <a:ext cx="8229600" cy="4666500"/>
          </a:xfrm>
          <a:prstGeom prst="rect">
            <a:avLst/>
          </a:prstGeom>
          <a:noFill/>
          <a:ln>
            <a:noFill/>
          </a:ln>
        </p:spPr>
        <p:txBody>
          <a:bodyPr spcFirstLastPara="1" wrap="square" lIns="91425" tIns="45700" rIns="91425" bIns="45700" anchor="t" anchorCtr="0">
            <a:noAutofit/>
          </a:bodyPr>
          <a:lstStyle/>
          <a:p>
            <a:pPr marL="457200" lvl="0" indent="-381000" rtl="0">
              <a:lnSpc>
                <a:spcPct val="115000"/>
              </a:lnSpc>
              <a:spcBef>
                <a:spcPts val="600"/>
              </a:spcBef>
              <a:spcAft>
                <a:spcPts val="0"/>
              </a:spcAft>
              <a:buClr>
                <a:srgbClr val="564B3C"/>
              </a:buClr>
              <a:buSzPts val="2400"/>
              <a:buFont typeface="Arial"/>
              <a:buChar char="•"/>
            </a:pPr>
            <a:r>
              <a:rPr lang="en-ZA" dirty="0">
                <a:solidFill>
                  <a:srgbClr val="564B3C"/>
                </a:solidFill>
                <a:latin typeface="Arial"/>
                <a:ea typeface="Arial"/>
                <a:cs typeface="Arial"/>
                <a:sym typeface="Arial"/>
              </a:rPr>
              <a:t>No bullet points</a:t>
            </a:r>
            <a:endParaRPr dirty="0">
              <a:solidFill>
                <a:srgbClr val="564B3C"/>
              </a:solidFill>
              <a:latin typeface="Arial"/>
              <a:ea typeface="Arial"/>
              <a:cs typeface="Arial"/>
              <a:sym typeface="Arial"/>
            </a:endParaRPr>
          </a:p>
          <a:p>
            <a:pPr marL="914400" lvl="1" indent="-355600" rtl="0">
              <a:lnSpc>
                <a:spcPct val="115000"/>
              </a:lnSpc>
              <a:spcBef>
                <a:spcPts val="0"/>
              </a:spcBef>
              <a:spcAft>
                <a:spcPts val="0"/>
              </a:spcAft>
              <a:buSzPts val="2000"/>
              <a:buFont typeface="Arial"/>
              <a:buChar char="•"/>
            </a:pPr>
            <a:r>
              <a:rPr lang="en-ZA" sz="2000" dirty="0">
                <a:solidFill>
                  <a:srgbClr val="564B3C"/>
                </a:solidFill>
                <a:latin typeface="Arial"/>
                <a:ea typeface="Arial"/>
                <a:cs typeface="Arial"/>
                <a:sym typeface="Arial"/>
              </a:rPr>
              <a:t>Sections will however be numbered and sub-sections will have letters (</a:t>
            </a:r>
            <a:r>
              <a:rPr lang="en-ZA" sz="2000" dirty="0" err="1">
                <a:solidFill>
                  <a:srgbClr val="564B3C"/>
                </a:solidFill>
                <a:latin typeface="Arial"/>
                <a:ea typeface="Arial"/>
                <a:cs typeface="Arial"/>
                <a:sym typeface="Arial"/>
              </a:rPr>
              <a:t>eg</a:t>
            </a:r>
            <a:r>
              <a:rPr lang="en-ZA" sz="2000" dirty="0">
                <a:solidFill>
                  <a:srgbClr val="564B3C"/>
                </a:solidFill>
                <a:latin typeface="Arial"/>
                <a:ea typeface="Arial"/>
                <a:cs typeface="Arial"/>
                <a:sym typeface="Arial"/>
              </a:rPr>
              <a:t>. 1(a), (b) etc.)</a:t>
            </a:r>
            <a:endParaRPr sz="2000" dirty="0">
              <a:solidFill>
                <a:srgbClr val="564B3C"/>
              </a:solidFill>
              <a:latin typeface="Arial"/>
              <a:ea typeface="Arial"/>
              <a:cs typeface="Arial"/>
              <a:sym typeface="Arial"/>
            </a:endParaRPr>
          </a:p>
          <a:p>
            <a:pPr marL="457200" lvl="0" indent="-3810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Correct spelling and grammar</a:t>
            </a:r>
            <a:endParaRPr dirty="0">
              <a:solidFill>
                <a:srgbClr val="564B3C"/>
              </a:solidFill>
              <a:latin typeface="Arial"/>
              <a:ea typeface="Arial"/>
              <a:cs typeface="Arial"/>
              <a:sym typeface="Arial"/>
            </a:endParaRPr>
          </a:p>
          <a:p>
            <a:pPr marL="457200" lvl="0" indent="-3810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Make use of professional and precise language</a:t>
            </a:r>
            <a:endParaRPr dirty="0">
              <a:solidFill>
                <a:srgbClr val="564B3C"/>
              </a:solidFill>
              <a:latin typeface="Arial"/>
              <a:ea typeface="Arial"/>
              <a:cs typeface="Arial"/>
              <a:sym typeface="Arial"/>
            </a:endParaRPr>
          </a:p>
          <a:p>
            <a:pPr marL="457200" lvl="0" indent="-3810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Make use of relevant/essential information</a:t>
            </a:r>
            <a:endParaRPr dirty="0">
              <a:solidFill>
                <a:srgbClr val="564B3C"/>
              </a:solidFill>
              <a:latin typeface="Arial"/>
              <a:ea typeface="Arial"/>
              <a:cs typeface="Arial"/>
              <a:sym typeface="Arial"/>
            </a:endParaRPr>
          </a:p>
          <a:p>
            <a:pPr marL="457200" lvl="0" indent="-3810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Applicable </a:t>
            </a:r>
            <a:r>
              <a:rPr lang="en-ZA" b="1" dirty="0">
                <a:solidFill>
                  <a:srgbClr val="564B3C"/>
                </a:solidFill>
                <a:latin typeface="Arial"/>
                <a:ea typeface="Arial"/>
                <a:cs typeface="Arial"/>
                <a:sym typeface="Arial"/>
              </a:rPr>
              <a:t>procedural steps</a:t>
            </a:r>
            <a:r>
              <a:rPr lang="en-ZA" dirty="0">
                <a:solidFill>
                  <a:srgbClr val="564B3C"/>
                </a:solidFill>
                <a:latin typeface="Arial"/>
                <a:ea typeface="Arial"/>
                <a:cs typeface="Arial"/>
                <a:sym typeface="Arial"/>
              </a:rPr>
              <a:t> must be elaborated on</a:t>
            </a:r>
            <a:endParaRPr dirty="0">
              <a:solidFill>
                <a:srgbClr val="564B3C"/>
              </a:solidFill>
              <a:latin typeface="Arial"/>
              <a:ea typeface="Arial"/>
              <a:cs typeface="Arial"/>
              <a:sym typeface="Arial"/>
            </a:endParaRPr>
          </a:p>
          <a:p>
            <a:pPr marL="457200" lvl="0" indent="-381000" rtl="0">
              <a:lnSpc>
                <a:spcPct val="115000"/>
              </a:lnSpc>
              <a:spcBef>
                <a:spcPts val="0"/>
              </a:spcBef>
              <a:spcAft>
                <a:spcPts val="0"/>
              </a:spcAft>
              <a:buClr>
                <a:srgbClr val="564B3C"/>
              </a:buClr>
              <a:buSzPts val="2400"/>
              <a:buFont typeface="Arial"/>
              <a:buChar char="•"/>
            </a:pPr>
            <a:r>
              <a:rPr lang="en-US" dirty="0">
                <a:solidFill>
                  <a:srgbClr val="564B3C"/>
                </a:solidFill>
                <a:latin typeface="Arial"/>
                <a:ea typeface="Arial"/>
                <a:cs typeface="Arial"/>
                <a:sym typeface="Arial"/>
              </a:rPr>
              <a:t>If you refer to another document, attach that document separately as an addendum </a:t>
            </a:r>
            <a:r>
              <a:rPr lang="en-US" sz="2000" dirty="0">
                <a:solidFill>
                  <a:srgbClr val="564B3C"/>
                </a:solidFill>
                <a:latin typeface="Arial"/>
                <a:ea typeface="Arial"/>
                <a:cs typeface="Arial"/>
                <a:sym typeface="Arial"/>
              </a:rPr>
              <a:t>(</a:t>
            </a:r>
            <a:r>
              <a:rPr lang="en-US" sz="2000" i="1" dirty="0">
                <a:solidFill>
                  <a:srgbClr val="564B3C"/>
                </a:solidFill>
                <a:latin typeface="Arial"/>
                <a:ea typeface="Arial"/>
                <a:cs typeface="Arial"/>
                <a:sym typeface="Arial"/>
              </a:rPr>
              <a:t>unless </a:t>
            </a:r>
            <a:r>
              <a:rPr lang="en-US" sz="2000" dirty="0">
                <a:solidFill>
                  <a:srgbClr val="564B3C"/>
                </a:solidFill>
                <a:latin typeface="Arial"/>
                <a:ea typeface="Arial"/>
                <a:cs typeface="Arial"/>
                <a:sym typeface="Arial"/>
              </a:rPr>
              <a:t>you refer to the Student Constitution, Societies Constitution, or “</a:t>
            </a:r>
            <a:r>
              <a:rPr lang="en-US" sz="2000" dirty="0" err="1">
                <a:solidFill>
                  <a:srgbClr val="564B3C"/>
                </a:solidFill>
                <a:latin typeface="Arial"/>
                <a:ea typeface="Arial"/>
                <a:cs typeface="Arial"/>
                <a:sym typeface="Arial"/>
              </a:rPr>
              <a:t>Studente</a:t>
            </a:r>
            <a:r>
              <a:rPr lang="en-US" sz="2000" dirty="0">
                <a:solidFill>
                  <a:srgbClr val="564B3C"/>
                </a:solidFill>
                <a:latin typeface="Arial"/>
                <a:ea typeface="Arial"/>
                <a:cs typeface="Arial"/>
                <a:sym typeface="Arial"/>
              </a:rPr>
              <a:t> </a:t>
            </a:r>
            <a:r>
              <a:rPr lang="en-US" sz="2000" dirty="0" err="1">
                <a:solidFill>
                  <a:srgbClr val="564B3C"/>
                </a:solidFill>
                <a:latin typeface="Arial"/>
                <a:ea typeface="Arial"/>
                <a:cs typeface="Arial"/>
                <a:sym typeface="Arial"/>
              </a:rPr>
              <a:t>Reglement</a:t>
            </a:r>
            <a:r>
              <a:rPr lang="en-US" sz="2000" dirty="0">
                <a:solidFill>
                  <a:srgbClr val="564B3C"/>
                </a:solidFill>
                <a:latin typeface="Arial"/>
                <a:ea typeface="Arial"/>
                <a:cs typeface="Arial"/>
                <a:sym typeface="Arial"/>
              </a:rPr>
              <a:t>” – we already have those, we promise)</a:t>
            </a:r>
            <a:endParaRPr sz="2000" dirty="0">
              <a:solidFill>
                <a:srgbClr val="564B3C"/>
              </a:solidFill>
              <a:latin typeface="Arial"/>
              <a:ea typeface="Arial"/>
              <a:cs typeface="Arial"/>
              <a:sym typeface="Arial"/>
            </a:endParaRPr>
          </a:p>
          <a:p>
            <a:pPr marL="342900" marR="0" lvl="0" indent="-76200" algn="l" rtl="0">
              <a:spcBef>
                <a:spcPts val="480"/>
              </a:spcBef>
              <a:spcAft>
                <a:spcPts val="0"/>
              </a:spcAft>
              <a:buClr>
                <a:schemeClr val="accent1"/>
              </a:buClr>
              <a:buSzPts val="2400"/>
              <a:buFont typeface="Arial"/>
              <a:buNone/>
            </a:pPr>
            <a:endParaRPr sz="2400" b="0" i="0" u="none" strike="noStrike" cap="none" dirty="0">
              <a:solidFill>
                <a:schemeClr val="dk2"/>
              </a:solidFill>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Quattrocento"/>
              <a:buNone/>
            </a:pPr>
            <a:r>
              <a:rPr lang="en-ZA" sz="3500" b="0" i="0" u="none" strike="noStrike" cap="none">
                <a:solidFill>
                  <a:srgbClr val="6B7C72"/>
                </a:solidFill>
                <a:latin typeface="Quattrocento"/>
                <a:ea typeface="Quattrocento"/>
                <a:cs typeface="Quattrocento"/>
                <a:sym typeface="Quattrocento"/>
              </a:rPr>
              <a:t>GENERAL</a:t>
            </a:r>
            <a:endParaRPr sz="3500" b="0" i="0" u="none" strike="noStrike" cap="none">
              <a:solidFill>
                <a:srgbClr val="6B7C72"/>
              </a:solidFill>
              <a:latin typeface="Quattrocento"/>
              <a:ea typeface="Quattrocento"/>
              <a:cs typeface="Quattrocento"/>
              <a:sym typeface="Quattrocento"/>
            </a:endParaRPr>
          </a:p>
        </p:txBody>
      </p:sp>
      <p:sp>
        <p:nvSpPr>
          <p:cNvPr id="135" name="Shape 135"/>
          <p:cNvSpPr txBox="1">
            <a:spLocks noGrp="1"/>
          </p:cNvSpPr>
          <p:nvPr>
            <p:ph type="body" idx="1"/>
          </p:nvPr>
        </p:nvSpPr>
        <p:spPr>
          <a:xfrm>
            <a:off x="457200" y="1752600"/>
            <a:ext cx="8229600" cy="4600200"/>
          </a:xfrm>
          <a:prstGeom prst="rect">
            <a:avLst/>
          </a:prstGeom>
          <a:noFill/>
          <a:ln>
            <a:noFill/>
          </a:ln>
        </p:spPr>
        <p:txBody>
          <a:bodyPr spcFirstLastPara="1" wrap="square" lIns="91425" tIns="45700" rIns="91425" bIns="45700" anchor="t" anchorCtr="0">
            <a:noAutofit/>
          </a:bodyPr>
          <a:lstStyle/>
          <a:p>
            <a:pPr marL="342900" lvl="0" indent="-228600" rtl="0">
              <a:lnSpc>
                <a:spcPct val="115000"/>
              </a:lnSpc>
              <a:spcBef>
                <a:spcPts val="600"/>
              </a:spcBef>
              <a:spcAft>
                <a:spcPts val="0"/>
              </a:spcAft>
              <a:buClr>
                <a:srgbClr val="564B3C"/>
              </a:buClr>
              <a:buSzPts val="2400"/>
              <a:buFont typeface="Arial"/>
              <a:buChar char="•"/>
            </a:pPr>
            <a:r>
              <a:rPr lang="en-ZA" dirty="0">
                <a:solidFill>
                  <a:srgbClr val="564B3C"/>
                </a:solidFill>
                <a:latin typeface="Arial"/>
                <a:ea typeface="Arial"/>
                <a:cs typeface="Arial"/>
                <a:sym typeface="Arial"/>
              </a:rPr>
              <a:t>Beware of contradictions and confusing provisions</a:t>
            </a:r>
          </a:p>
          <a:p>
            <a:pPr marL="800100" lvl="1" indent="-228600">
              <a:lnSpc>
                <a:spcPct val="115000"/>
              </a:lnSpc>
              <a:spcBef>
                <a:spcPts val="600"/>
              </a:spcBef>
              <a:buClr>
                <a:srgbClr val="564B3C"/>
              </a:buClr>
              <a:buSzPts val="2400"/>
            </a:pPr>
            <a:r>
              <a:rPr lang="en-US" dirty="0">
                <a:solidFill>
                  <a:srgbClr val="564B3C"/>
                </a:solidFill>
                <a:latin typeface="Arial"/>
                <a:ea typeface="Arial"/>
                <a:cs typeface="Arial"/>
                <a:sym typeface="Arial"/>
              </a:rPr>
              <a:t>If there is an interpretation issue, the court might not approve it</a:t>
            </a:r>
            <a:endParaRPr dirty="0">
              <a:solidFill>
                <a:srgbClr val="564B3C"/>
              </a:solidFill>
              <a:latin typeface="Arial"/>
              <a:ea typeface="Arial"/>
              <a:cs typeface="Arial"/>
              <a:sym typeface="Arial"/>
            </a:endParaRPr>
          </a:p>
          <a:p>
            <a:pPr marL="342900" lvl="0" indent="-2286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Ensure your constitution makes reference to the Student Constitution and/or the Society's’ Constitution where relevant, e.g. – </a:t>
            </a:r>
            <a:endParaRPr dirty="0">
              <a:solidFill>
                <a:srgbClr val="564B3C"/>
              </a:solidFill>
              <a:latin typeface="Arial"/>
              <a:ea typeface="Arial"/>
              <a:cs typeface="Arial"/>
              <a:sym typeface="Arial"/>
            </a:endParaRPr>
          </a:p>
          <a:p>
            <a:pPr marL="640080" lvl="1" indent="-233680" rtl="0">
              <a:lnSpc>
                <a:spcPct val="115000"/>
              </a:lnSpc>
              <a:spcBef>
                <a:spcPts val="0"/>
              </a:spcBef>
              <a:spcAft>
                <a:spcPts val="0"/>
              </a:spcAft>
              <a:buSzPts val="2000"/>
              <a:buFont typeface="Arial"/>
              <a:buChar char="•"/>
            </a:pPr>
            <a:r>
              <a:rPr lang="en-ZA" sz="2000" dirty="0">
                <a:solidFill>
                  <a:srgbClr val="564B3C"/>
                </a:solidFill>
                <a:latin typeface="Arial"/>
                <a:ea typeface="Arial"/>
                <a:cs typeface="Arial"/>
                <a:sym typeface="Arial"/>
              </a:rPr>
              <a:t>Election procedures</a:t>
            </a:r>
            <a:endParaRPr sz="2000" dirty="0">
              <a:solidFill>
                <a:srgbClr val="564B3C"/>
              </a:solidFill>
              <a:latin typeface="Arial"/>
              <a:ea typeface="Arial"/>
              <a:cs typeface="Arial"/>
              <a:sym typeface="Arial"/>
            </a:endParaRPr>
          </a:p>
          <a:p>
            <a:pPr marL="640080" lvl="1" indent="-233680" rtl="0">
              <a:lnSpc>
                <a:spcPct val="115000"/>
              </a:lnSpc>
              <a:spcBef>
                <a:spcPts val="0"/>
              </a:spcBef>
              <a:spcAft>
                <a:spcPts val="0"/>
              </a:spcAft>
              <a:buSzPts val="2000"/>
              <a:buFont typeface="Arial"/>
              <a:buChar char="•"/>
            </a:pPr>
            <a:r>
              <a:rPr lang="en-ZA" sz="2000" dirty="0">
                <a:solidFill>
                  <a:srgbClr val="564B3C"/>
                </a:solidFill>
                <a:latin typeface="Arial"/>
                <a:ea typeface="Arial"/>
                <a:cs typeface="Arial"/>
                <a:sym typeface="Arial"/>
              </a:rPr>
              <a:t>Discipline</a:t>
            </a:r>
            <a:endParaRPr sz="2000" dirty="0">
              <a:solidFill>
                <a:srgbClr val="564B3C"/>
              </a:solidFill>
              <a:latin typeface="Arial"/>
              <a:ea typeface="Arial"/>
              <a:cs typeface="Arial"/>
              <a:sym typeface="Arial"/>
            </a:endParaRPr>
          </a:p>
          <a:p>
            <a:pPr marL="342900" lvl="0" indent="-228600" rtl="0">
              <a:lnSpc>
                <a:spcPct val="115000"/>
              </a:lnSpc>
              <a:spcBef>
                <a:spcPts val="0"/>
              </a:spcBef>
              <a:spcAft>
                <a:spcPts val="0"/>
              </a:spcAft>
              <a:buClr>
                <a:srgbClr val="564B3C"/>
              </a:buClr>
              <a:buSzPts val="2400"/>
              <a:buFont typeface="Arial"/>
              <a:buChar char="•"/>
            </a:pPr>
            <a:r>
              <a:rPr lang="en-ZA" dirty="0">
                <a:solidFill>
                  <a:srgbClr val="564B3C"/>
                </a:solidFill>
                <a:latin typeface="Arial"/>
                <a:ea typeface="Arial"/>
                <a:cs typeface="Arial"/>
                <a:sym typeface="Arial"/>
              </a:rPr>
              <a:t>Your constitution should be </a:t>
            </a:r>
            <a:r>
              <a:rPr lang="en-ZA" b="1" dirty="0">
                <a:solidFill>
                  <a:srgbClr val="564B3C"/>
                </a:solidFill>
                <a:latin typeface="Arial"/>
                <a:ea typeface="Arial"/>
                <a:cs typeface="Arial"/>
                <a:sym typeface="Arial"/>
              </a:rPr>
              <a:t>unique</a:t>
            </a:r>
            <a:endParaRPr b="1" dirty="0">
              <a:solidFill>
                <a:srgbClr val="564B3C"/>
              </a:solidFill>
              <a:latin typeface="Arial"/>
              <a:ea typeface="Arial"/>
              <a:cs typeface="Arial"/>
              <a:sym typeface="Arial"/>
            </a:endParaRPr>
          </a:p>
          <a:p>
            <a:pPr marL="800100" lvl="1" indent="-228600">
              <a:lnSpc>
                <a:spcPct val="115000"/>
              </a:lnSpc>
              <a:spcBef>
                <a:spcPts val="0"/>
              </a:spcBef>
              <a:buClr>
                <a:schemeClr val="accent1"/>
              </a:buClr>
              <a:buSzPts val="2400"/>
            </a:pPr>
            <a:r>
              <a:rPr lang="en-ZA" dirty="0">
                <a:solidFill>
                  <a:srgbClr val="564B3C"/>
                </a:solidFill>
                <a:latin typeface="Arial"/>
                <a:ea typeface="Arial"/>
                <a:cs typeface="Arial"/>
                <a:sym typeface="Arial"/>
              </a:rPr>
              <a:t>Ensure the constitution drafted and tailored to your particular needs.</a:t>
            </a:r>
            <a:endParaRPr dirty="0">
              <a:solidFill>
                <a:srgbClr val="564B3C"/>
              </a:solidFill>
              <a:latin typeface="Arial"/>
              <a:ea typeface="Arial"/>
              <a:cs typeface="Arial"/>
              <a:sym typeface="Arial"/>
            </a:endParaRPr>
          </a:p>
          <a:p>
            <a:pPr marL="0" marR="0" lvl="0" indent="0" algn="l" rtl="0">
              <a:spcBef>
                <a:spcPts val="480"/>
              </a:spcBef>
              <a:spcAft>
                <a:spcPts val="0"/>
              </a:spcAft>
              <a:buNone/>
            </a:pPr>
            <a:endParaRPr dirty="0"/>
          </a:p>
        </p:txBody>
      </p:sp>
    </p:spTree>
  </p:cSld>
  <p:clrMapOvr>
    <a:masterClrMapping/>
  </p:clrMapOvr>
</p:sld>
</file>

<file path=ppt/theme/theme1.xml><?xml version="1.0" encoding="utf-8"?>
<a:theme xmlns:a="http://schemas.openxmlformats.org/drawingml/2006/main"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FDFD871B0A2489689D7A9B03520C5" ma:contentTypeVersion="2" ma:contentTypeDescription="Create a new document." ma:contentTypeScope="" ma:versionID="cd0096dc8ba732b39ce00e93bede1b89">
  <xsd:schema xmlns:xsd="http://www.w3.org/2001/XMLSchema" xmlns:xs="http://www.w3.org/2001/XMLSchema" xmlns:p="http://schemas.microsoft.com/office/2006/metadata/properties" xmlns:ns1="http://schemas.microsoft.com/sharepoint/v3" xmlns:ns2="8df8337c-4e81-442e-97da-cf869c9a6eb5" targetNamespace="http://schemas.microsoft.com/office/2006/metadata/properties" ma:root="true" ma:fieldsID="8a9b7a3df6fc22983ddccfd55b0fb975" ns1:_="" ns2:_="">
    <xsd:import namespace="http://schemas.microsoft.com/sharepoint/v3"/>
    <xsd:import namespace="8df8337c-4e81-442e-97da-cf869c9a6eb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f8337c-4e81-442e-97da-cf869c9a6e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628F621-B47C-4BB1-AAF8-C95CF77771FC}"/>
</file>

<file path=customXml/itemProps2.xml><?xml version="1.0" encoding="utf-8"?>
<ds:datastoreItem xmlns:ds="http://schemas.openxmlformats.org/officeDocument/2006/customXml" ds:itemID="{5B15CA41-9960-4EA9-9673-8C43140FB4FD}"/>
</file>

<file path=customXml/itemProps3.xml><?xml version="1.0" encoding="utf-8"?>
<ds:datastoreItem xmlns:ds="http://schemas.openxmlformats.org/officeDocument/2006/customXml" ds:itemID="{3E33B062-DE7B-4E00-9F32-5BDE17635D26}"/>
</file>

<file path=docProps/app.xml><?xml version="1.0" encoding="utf-8"?>
<Properties xmlns="http://schemas.openxmlformats.org/officeDocument/2006/extended-properties" xmlns:vt="http://schemas.openxmlformats.org/officeDocument/2006/docPropsVTypes">
  <TotalTime>64</TotalTime>
  <Words>1557</Words>
  <Application>Microsoft Office PowerPoint</Application>
  <PresentationFormat>On-screen Show (4:3)</PresentationFormat>
  <Paragraphs>207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Questrial</vt:lpstr>
      <vt:lpstr>Arial</vt:lpstr>
      <vt:lpstr>Quattrocento</vt:lpstr>
      <vt:lpstr>Apothecary</vt:lpstr>
      <vt:lpstr>STUDENT COURT</vt:lpstr>
      <vt:lpstr>FUNCTION OF STUDENT COURT</vt:lpstr>
      <vt:lpstr>WHO CAN BRING MATTERS TO STUDENT COURT</vt:lpstr>
      <vt:lpstr>STUDENT COURT MAY MAKE JUDGMENTS IN THE FOLLOWING  CASES:</vt:lpstr>
      <vt:lpstr>HOW TO BRING MATTER TO STUDENT COURT</vt:lpstr>
      <vt:lpstr>HOW TO BRING MATTER TO STUDENT COURT</vt:lpstr>
      <vt:lpstr>HOW TO DRAFT A CONSTITUTION</vt:lpstr>
      <vt:lpstr>GENERAL</vt:lpstr>
      <vt:lpstr>GENERAL</vt:lpstr>
      <vt:lpstr> CONTENT </vt:lpstr>
      <vt:lpstr> CONTENT </vt:lpstr>
      <vt:lpstr>CONTENT</vt:lpstr>
      <vt:lpstr>CONTENT</vt:lpstr>
      <vt:lpstr>CONTENT</vt:lpstr>
      <vt:lpstr>CONTENT</vt:lpstr>
      <vt:lpstr>CONTENT</vt:lpstr>
      <vt:lpstr>PRINCIPLES OF AMENDMENTS</vt:lpstr>
      <vt:lpstr>PRINCIPLES OF AMENDMENTS</vt:lpstr>
      <vt:lpstr>PRINCIPLES OF AMENDMENTS</vt:lpstr>
      <vt:lpstr>I’ve finished my drafting… What now?</vt:lpstr>
      <vt:lpstr>I’ve finished my drafting… What now?</vt:lpstr>
      <vt:lpstr>I’ve finished my drafting… What now?</vt:lpstr>
      <vt:lpstr>FOR MORE INFO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DRAFT A CONSTITUTION</dc:title>
  <dc:creator>andrea pekeur</dc:creator>
  <cp:lastModifiedBy>andrea pekeur</cp:lastModifiedBy>
  <cp:revision>33</cp:revision>
  <dcterms:modified xsi:type="dcterms:W3CDTF">2018-03-18T20:54:28Z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0x0101007A9FDFD871B0A2489689D7A9B03520C5</vt:lpwstr>
  </property>
</Properties>
</file>