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CCAE"/>
    <a:srgbClr val="61203C"/>
    <a:srgbClr val="BC945B"/>
    <a:srgbClr val="E1633B"/>
    <a:srgbClr val="DE634F"/>
    <a:srgbClr val="E26434"/>
    <a:srgbClr val="A6093D"/>
    <a:srgbClr val="D6A968"/>
    <a:srgbClr val="B8E1CF"/>
    <a:srgbClr val="6122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97"/>
    <p:restoredTop sz="96327"/>
  </p:normalViewPr>
  <p:slideViewPr>
    <p:cSldViewPr snapToGrid="0">
      <p:cViewPr varScale="1">
        <p:scale>
          <a:sx n="112" d="100"/>
          <a:sy n="112" d="100"/>
        </p:scale>
        <p:origin x="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0BFD3-B59A-43B1-CB75-71D8CF4C6BD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7DD4B4A-FAC4-9552-6E23-4E933E6EBE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49A43AB-BCC6-8D41-B647-88B3AEC22960}"/>
              </a:ext>
            </a:extLst>
          </p:cNvPr>
          <p:cNvSpPr>
            <a:spLocks noGrp="1"/>
          </p:cNvSpPr>
          <p:nvPr>
            <p:ph type="dt" sz="half" idx="10"/>
          </p:nvPr>
        </p:nvSpPr>
        <p:spPr/>
        <p:txBody>
          <a:bodyPr/>
          <a:lstStyle/>
          <a:p>
            <a:fld id="{FEED4024-482C-7F41-B6DB-BB720711F59D}" type="datetimeFigureOut">
              <a:rPr lang="en-US" smtClean="0"/>
              <a:t>1/23/2023</a:t>
            </a:fld>
            <a:endParaRPr lang="en-US"/>
          </a:p>
        </p:txBody>
      </p:sp>
      <p:sp>
        <p:nvSpPr>
          <p:cNvPr id="5" name="Footer Placeholder 4">
            <a:extLst>
              <a:ext uri="{FF2B5EF4-FFF2-40B4-BE49-F238E27FC236}">
                <a16:creationId xmlns:a16="http://schemas.microsoft.com/office/drawing/2014/main" id="{4FAFB2E8-E622-2445-CA41-7AAF6FDC45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0B89B7-EB19-E843-20EA-2B3AB982207F}"/>
              </a:ext>
            </a:extLst>
          </p:cNvPr>
          <p:cNvSpPr>
            <a:spLocks noGrp="1"/>
          </p:cNvSpPr>
          <p:nvPr>
            <p:ph type="sldNum" sz="quarter" idx="12"/>
          </p:nvPr>
        </p:nvSpPr>
        <p:spPr/>
        <p:txBody>
          <a:bodyPr/>
          <a:lstStyle/>
          <a:p>
            <a:fld id="{0C2955B9-0BCF-FE47-AC7F-D979F7D02984}" type="slidenum">
              <a:rPr lang="en-US" smtClean="0"/>
              <a:t>‹#›</a:t>
            </a:fld>
            <a:endParaRPr lang="en-US"/>
          </a:p>
        </p:txBody>
      </p:sp>
    </p:spTree>
    <p:extLst>
      <p:ext uri="{BB962C8B-B14F-4D97-AF65-F5344CB8AC3E}">
        <p14:creationId xmlns:p14="http://schemas.microsoft.com/office/powerpoint/2010/main" val="388080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3995F-68D7-A98F-9817-720E2EA26B5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D15EFE0-B14B-8281-D343-DDB79ADC63A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F9ACAA8-DEC3-55BD-F270-CCCE393A96A0}"/>
              </a:ext>
            </a:extLst>
          </p:cNvPr>
          <p:cNvSpPr>
            <a:spLocks noGrp="1"/>
          </p:cNvSpPr>
          <p:nvPr>
            <p:ph type="dt" sz="half" idx="10"/>
          </p:nvPr>
        </p:nvSpPr>
        <p:spPr/>
        <p:txBody>
          <a:bodyPr/>
          <a:lstStyle/>
          <a:p>
            <a:fld id="{FEED4024-482C-7F41-B6DB-BB720711F59D}" type="datetimeFigureOut">
              <a:rPr lang="en-US" smtClean="0"/>
              <a:t>1/23/2023</a:t>
            </a:fld>
            <a:endParaRPr lang="en-US"/>
          </a:p>
        </p:txBody>
      </p:sp>
      <p:sp>
        <p:nvSpPr>
          <p:cNvPr id="5" name="Footer Placeholder 4">
            <a:extLst>
              <a:ext uri="{FF2B5EF4-FFF2-40B4-BE49-F238E27FC236}">
                <a16:creationId xmlns:a16="http://schemas.microsoft.com/office/drawing/2014/main" id="{66FC3B32-4E8D-6E63-061C-FCA3CFB891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9EE644-F00D-E2C5-86AF-2CEFD290316D}"/>
              </a:ext>
            </a:extLst>
          </p:cNvPr>
          <p:cNvSpPr>
            <a:spLocks noGrp="1"/>
          </p:cNvSpPr>
          <p:nvPr>
            <p:ph type="sldNum" sz="quarter" idx="12"/>
          </p:nvPr>
        </p:nvSpPr>
        <p:spPr/>
        <p:txBody>
          <a:bodyPr/>
          <a:lstStyle/>
          <a:p>
            <a:fld id="{0C2955B9-0BCF-FE47-AC7F-D979F7D02984}" type="slidenum">
              <a:rPr lang="en-US" smtClean="0"/>
              <a:t>‹#›</a:t>
            </a:fld>
            <a:endParaRPr lang="en-US"/>
          </a:p>
        </p:txBody>
      </p:sp>
    </p:spTree>
    <p:extLst>
      <p:ext uri="{BB962C8B-B14F-4D97-AF65-F5344CB8AC3E}">
        <p14:creationId xmlns:p14="http://schemas.microsoft.com/office/powerpoint/2010/main" val="1086859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12A106-10D8-6640-4989-99236BFC633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F879DF7-1316-1778-6169-9624905961B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F1D9A55-095F-13EB-6F4F-EA8841ABBACD}"/>
              </a:ext>
            </a:extLst>
          </p:cNvPr>
          <p:cNvSpPr>
            <a:spLocks noGrp="1"/>
          </p:cNvSpPr>
          <p:nvPr>
            <p:ph type="dt" sz="half" idx="10"/>
          </p:nvPr>
        </p:nvSpPr>
        <p:spPr/>
        <p:txBody>
          <a:bodyPr/>
          <a:lstStyle/>
          <a:p>
            <a:fld id="{FEED4024-482C-7F41-B6DB-BB720711F59D}" type="datetimeFigureOut">
              <a:rPr lang="en-US" smtClean="0"/>
              <a:t>1/23/2023</a:t>
            </a:fld>
            <a:endParaRPr lang="en-US"/>
          </a:p>
        </p:txBody>
      </p:sp>
      <p:sp>
        <p:nvSpPr>
          <p:cNvPr id="5" name="Footer Placeholder 4">
            <a:extLst>
              <a:ext uri="{FF2B5EF4-FFF2-40B4-BE49-F238E27FC236}">
                <a16:creationId xmlns:a16="http://schemas.microsoft.com/office/drawing/2014/main" id="{21327327-52AF-A991-57EA-C3D4525863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6449F1-DF3C-7690-1618-ABB1BDD44A61}"/>
              </a:ext>
            </a:extLst>
          </p:cNvPr>
          <p:cNvSpPr>
            <a:spLocks noGrp="1"/>
          </p:cNvSpPr>
          <p:nvPr>
            <p:ph type="sldNum" sz="quarter" idx="12"/>
          </p:nvPr>
        </p:nvSpPr>
        <p:spPr/>
        <p:txBody>
          <a:bodyPr/>
          <a:lstStyle/>
          <a:p>
            <a:fld id="{0C2955B9-0BCF-FE47-AC7F-D979F7D02984}" type="slidenum">
              <a:rPr lang="en-US" smtClean="0"/>
              <a:t>‹#›</a:t>
            </a:fld>
            <a:endParaRPr lang="en-US"/>
          </a:p>
        </p:txBody>
      </p:sp>
    </p:spTree>
    <p:extLst>
      <p:ext uri="{BB962C8B-B14F-4D97-AF65-F5344CB8AC3E}">
        <p14:creationId xmlns:p14="http://schemas.microsoft.com/office/powerpoint/2010/main" val="3310123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B8B01-E2BC-A6D2-5FA4-99CBD5DA4DC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059DA6C-2E1B-EABE-5EA0-E5CD1D78684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548308-ADCE-474B-484B-551BF142E446}"/>
              </a:ext>
            </a:extLst>
          </p:cNvPr>
          <p:cNvSpPr>
            <a:spLocks noGrp="1"/>
          </p:cNvSpPr>
          <p:nvPr>
            <p:ph type="dt" sz="half" idx="10"/>
          </p:nvPr>
        </p:nvSpPr>
        <p:spPr/>
        <p:txBody>
          <a:bodyPr/>
          <a:lstStyle/>
          <a:p>
            <a:fld id="{FEED4024-482C-7F41-B6DB-BB720711F59D}" type="datetimeFigureOut">
              <a:rPr lang="en-US" smtClean="0"/>
              <a:t>1/23/2023</a:t>
            </a:fld>
            <a:endParaRPr lang="en-US"/>
          </a:p>
        </p:txBody>
      </p:sp>
      <p:sp>
        <p:nvSpPr>
          <p:cNvPr id="5" name="Footer Placeholder 4">
            <a:extLst>
              <a:ext uri="{FF2B5EF4-FFF2-40B4-BE49-F238E27FC236}">
                <a16:creationId xmlns:a16="http://schemas.microsoft.com/office/drawing/2014/main" id="{3283EBDA-234E-557D-4C0C-83523384C5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08CCCB-5338-1536-DFFF-AE9CC823B7D6}"/>
              </a:ext>
            </a:extLst>
          </p:cNvPr>
          <p:cNvSpPr>
            <a:spLocks noGrp="1"/>
          </p:cNvSpPr>
          <p:nvPr>
            <p:ph type="sldNum" sz="quarter" idx="12"/>
          </p:nvPr>
        </p:nvSpPr>
        <p:spPr/>
        <p:txBody>
          <a:bodyPr/>
          <a:lstStyle/>
          <a:p>
            <a:fld id="{0C2955B9-0BCF-FE47-AC7F-D979F7D02984}" type="slidenum">
              <a:rPr lang="en-US" smtClean="0"/>
              <a:t>‹#›</a:t>
            </a:fld>
            <a:endParaRPr lang="en-US"/>
          </a:p>
        </p:txBody>
      </p:sp>
    </p:spTree>
    <p:extLst>
      <p:ext uri="{BB962C8B-B14F-4D97-AF65-F5344CB8AC3E}">
        <p14:creationId xmlns:p14="http://schemas.microsoft.com/office/powerpoint/2010/main" val="1272622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F18C1-4498-87CB-B7CE-79A19B3C8B8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0BB4CBA-0EBF-2A65-4F5A-95B6556439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45956F6-B015-598A-4A93-DBAC98DAAE31}"/>
              </a:ext>
            </a:extLst>
          </p:cNvPr>
          <p:cNvSpPr>
            <a:spLocks noGrp="1"/>
          </p:cNvSpPr>
          <p:nvPr>
            <p:ph type="dt" sz="half" idx="10"/>
          </p:nvPr>
        </p:nvSpPr>
        <p:spPr/>
        <p:txBody>
          <a:bodyPr/>
          <a:lstStyle/>
          <a:p>
            <a:fld id="{FEED4024-482C-7F41-B6DB-BB720711F59D}" type="datetimeFigureOut">
              <a:rPr lang="en-US" smtClean="0"/>
              <a:t>1/23/2023</a:t>
            </a:fld>
            <a:endParaRPr lang="en-US"/>
          </a:p>
        </p:txBody>
      </p:sp>
      <p:sp>
        <p:nvSpPr>
          <p:cNvPr id="5" name="Footer Placeholder 4">
            <a:extLst>
              <a:ext uri="{FF2B5EF4-FFF2-40B4-BE49-F238E27FC236}">
                <a16:creationId xmlns:a16="http://schemas.microsoft.com/office/drawing/2014/main" id="{B2050739-D609-2FA8-495F-F2BFF86D7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2D3A9D-068C-3A12-273D-D9488BA87E27}"/>
              </a:ext>
            </a:extLst>
          </p:cNvPr>
          <p:cNvSpPr>
            <a:spLocks noGrp="1"/>
          </p:cNvSpPr>
          <p:nvPr>
            <p:ph type="sldNum" sz="quarter" idx="12"/>
          </p:nvPr>
        </p:nvSpPr>
        <p:spPr/>
        <p:txBody>
          <a:bodyPr/>
          <a:lstStyle/>
          <a:p>
            <a:fld id="{0C2955B9-0BCF-FE47-AC7F-D979F7D02984}" type="slidenum">
              <a:rPr lang="en-US" smtClean="0"/>
              <a:t>‹#›</a:t>
            </a:fld>
            <a:endParaRPr lang="en-US"/>
          </a:p>
        </p:txBody>
      </p:sp>
    </p:spTree>
    <p:extLst>
      <p:ext uri="{BB962C8B-B14F-4D97-AF65-F5344CB8AC3E}">
        <p14:creationId xmlns:p14="http://schemas.microsoft.com/office/powerpoint/2010/main" val="206648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5FD09-6773-C5C0-A4B3-F0F8EDCBD9E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37A165C-5B6A-DA60-DEEA-FCBC417FB1B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308EFEA-03CA-8273-A914-7BF1686F70A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AA62FBE-F9B5-62BC-7FB6-BDB4D7B1FAF1}"/>
              </a:ext>
            </a:extLst>
          </p:cNvPr>
          <p:cNvSpPr>
            <a:spLocks noGrp="1"/>
          </p:cNvSpPr>
          <p:nvPr>
            <p:ph type="dt" sz="half" idx="10"/>
          </p:nvPr>
        </p:nvSpPr>
        <p:spPr/>
        <p:txBody>
          <a:bodyPr/>
          <a:lstStyle/>
          <a:p>
            <a:fld id="{FEED4024-482C-7F41-B6DB-BB720711F59D}" type="datetimeFigureOut">
              <a:rPr lang="en-US" smtClean="0"/>
              <a:t>1/23/2023</a:t>
            </a:fld>
            <a:endParaRPr lang="en-US"/>
          </a:p>
        </p:txBody>
      </p:sp>
      <p:sp>
        <p:nvSpPr>
          <p:cNvPr id="6" name="Footer Placeholder 5">
            <a:extLst>
              <a:ext uri="{FF2B5EF4-FFF2-40B4-BE49-F238E27FC236}">
                <a16:creationId xmlns:a16="http://schemas.microsoft.com/office/drawing/2014/main" id="{436B3A2A-C5DF-61F8-37BE-0A5390BFAF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1A873B-CEA2-7617-4FAE-FC77D9682B18}"/>
              </a:ext>
            </a:extLst>
          </p:cNvPr>
          <p:cNvSpPr>
            <a:spLocks noGrp="1"/>
          </p:cNvSpPr>
          <p:nvPr>
            <p:ph type="sldNum" sz="quarter" idx="12"/>
          </p:nvPr>
        </p:nvSpPr>
        <p:spPr/>
        <p:txBody>
          <a:bodyPr/>
          <a:lstStyle/>
          <a:p>
            <a:fld id="{0C2955B9-0BCF-FE47-AC7F-D979F7D02984}" type="slidenum">
              <a:rPr lang="en-US" smtClean="0"/>
              <a:t>‹#›</a:t>
            </a:fld>
            <a:endParaRPr lang="en-US"/>
          </a:p>
        </p:txBody>
      </p:sp>
    </p:spTree>
    <p:extLst>
      <p:ext uri="{BB962C8B-B14F-4D97-AF65-F5344CB8AC3E}">
        <p14:creationId xmlns:p14="http://schemas.microsoft.com/office/powerpoint/2010/main" val="2453242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9473D-C5C2-0AFA-8B93-45BB02C33A0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0EE6ED1-3038-2AE2-EE73-24590ADA6C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10E9663-697E-9FAD-718D-50D3F4970A4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39DA5F4-7E4B-65C9-CCDE-2B7F7B32DF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848EE01-306E-AA8E-0750-25A5367C3EA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C9077F4-2D49-412B-7B00-A66E9D010ABF}"/>
              </a:ext>
            </a:extLst>
          </p:cNvPr>
          <p:cNvSpPr>
            <a:spLocks noGrp="1"/>
          </p:cNvSpPr>
          <p:nvPr>
            <p:ph type="dt" sz="half" idx="10"/>
          </p:nvPr>
        </p:nvSpPr>
        <p:spPr/>
        <p:txBody>
          <a:bodyPr/>
          <a:lstStyle/>
          <a:p>
            <a:fld id="{FEED4024-482C-7F41-B6DB-BB720711F59D}" type="datetimeFigureOut">
              <a:rPr lang="en-US" smtClean="0"/>
              <a:t>1/23/2023</a:t>
            </a:fld>
            <a:endParaRPr lang="en-US"/>
          </a:p>
        </p:txBody>
      </p:sp>
      <p:sp>
        <p:nvSpPr>
          <p:cNvPr id="8" name="Footer Placeholder 7">
            <a:extLst>
              <a:ext uri="{FF2B5EF4-FFF2-40B4-BE49-F238E27FC236}">
                <a16:creationId xmlns:a16="http://schemas.microsoft.com/office/drawing/2014/main" id="{D809853B-7C55-AB0B-EF56-A49B566B32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5752CB-C644-8D51-A8CD-EFD6DE7AF498}"/>
              </a:ext>
            </a:extLst>
          </p:cNvPr>
          <p:cNvSpPr>
            <a:spLocks noGrp="1"/>
          </p:cNvSpPr>
          <p:nvPr>
            <p:ph type="sldNum" sz="quarter" idx="12"/>
          </p:nvPr>
        </p:nvSpPr>
        <p:spPr/>
        <p:txBody>
          <a:bodyPr/>
          <a:lstStyle/>
          <a:p>
            <a:fld id="{0C2955B9-0BCF-FE47-AC7F-D979F7D02984}" type="slidenum">
              <a:rPr lang="en-US" smtClean="0"/>
              <a:t>‹#›</a:t>
            </a:fld>
            <a:endParaRPr lang="en-US"/>
          </a:p>
        </p:txBody>
      </p:sp>
    </p:spTree>
    <p:extLst>
      <p:ext uri="{BB962C8B-B14F-4D97-AF65-F5344CB8AC3E}">
        <p14:creationId xmlns:p14="http://schemas.microsoft.com/office/powerpoint/2010/main" val="2244629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CCE6E-2BCC-E6B0-211D-6ED0D01D43E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4FEC6ED-2420-85F2-B74F-7F4F39648561}"/>
              </a:ext>
            </a:extLst>
          </p:cNvPr>
          <p:cNvSpPr>
            <a:spLocks noGrp="1"/>
          </p:cNvSpPr>
          <p:nvPr>
            <p:ph type="dt" sz="half" idx="10"/>
          </p:nvPr>
        </p:nvSpPr>
        <p:spPr/>
        <p:txBody>
          <a:bodyPr/>
          <a:lstStyle/>
          <a:p>
            <a:fld id="{FEED4024-482C-7F41-B6DB-BB720711F59D}" type="datetimeFigureOut">
              <a:rPr lang="en-US" smtClean="0"/>
              <a:t>1/23/2023</a:t>
            </a:fld>
            <a:endParaRPr lang="en-US"/>
          </a:p>
        </p:txBody>
      </p:sp>
      <p:sp>
        <p:nvSpPr>
          <p:cNvPr id="4" name="Footer Placeholder 3">
            <a:extLst>
              <a:ext uri="{FF2B5EF4-FFF2-40B4-BE49-F238E27FC236}">
                <a16:creationId xmlns:a16="http://schemas.microsoft.com/office/drawing/2014/main" id="{1FD3F26B-E24C-330D-2EC4-6FA97C6FFB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54AB14-8B4A-3907-D9F2-177F6CB57CCA}"/>
              </a:ext>
            </a:extLst>
          </p:cNvPr>
          <p:cNvSpPr>
            <a:spLocks noGrp="1"/>
          </p:cNvSpPr>
          <p:nvPr>
            <p:ph type="sldNum" sz="quarter" idx="12"/>
          </p:nvPr>
        </p:nvSpPr>
        <p:spPr/>
        <p:txBody>
          <a:bodyPr/>
          <a:lstStyle/>
          <a:p>
            <a:fld id="{0C2955B9-0BCF-FE47-AC7F-D979F7D02984}" type="slidenum">
              <a:rPr lang="en-US" smtClean="0"/>
              <a:t>‹#›</a:t>
            </a:fld>
            <a:endParaRPr lang="en-US"/>
          </a:p>
        </p:txBody>
      </p:sp>
    </p:spTree>
    <p:extLst>
      <p:ext uri="{BB962C8B-B14F-4D97-AF65-F5344CB8AC3E}">
        <p14:creationId xmlns:p14="http://schemas.microsoft.com/office/powerpoint/2010/main" val="3729392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B8199B-F837-1583-5E20-FB43DF4D5841}"/>
              </a:ext>
            </a:extLst>
          </p:cNvPr>
          <p:cNvSpPr>
            <a:spLocks noGrp="1"/>
          </p:cNvSpPr>
          <p:nvPr>
            <p:ph type="dt" sz="half" idx="10"/>
          </p:nvPr>
        </p:nvSpPr>
        <p:spPr/>
        <p:txBody>
          <a:bodyPr/>
          <a:lstStyle/>
          <a:p>
            <a:fld id="{FEED4024-482C-7F41-B6DB-BB720711F59D}" type="datetimeFigureOut">
              <a:rPr lang="en-US" smtClean="0"/>
              <a:t>1/23/2023</a:t>
            </a:fld>
            <a:endParaRPr lang="en-US"/>
          </a:p>
        </p:txBody>
      </p:sp>
      <p:sp>
        <p:nvSpPr>
          <p:cNvPr id="3" name="Footer Placeholder 2">
            <a:extLst>
              <a:ext uri="{FF2B5EF4-FFF2-40B4-BE49-F238E27FC236}">
                <a16:creationId xmlns:a16="http://schemas.microsoft.com/office/drawing/2014/main" id="{BFDD79F9-D7A5-42ED-77D4-8925A1E998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6BBD03-EB9D-3376-AD01-10447F21005D}"/>
              </a:ext>
            </a:extLst>
          </p:cNvPr>
          <p:cNvSpPr>
            <a:spLocks noGrp="1"/>
          </p:cNvSpPr>
          <p:nvPr>
            <p:ph type="sldNum" sz="quarter" idx="12"/>
          </p:nvPr>
        </p:nvSpPr>
        <p:spPr/>
        <p:txBody>
          <a:bodyPr/>
          <a:lstStyle/>
          <a:p>
            <a:fld id="{0C2955B9-0BCF-FE47-AC7F-D979F7D02984}" type="slidenum">
              <a:rPr lang="en-US" smtClean="0"/>
              <a:t>‹#›</a:t>
            </a:fld>
            <a:endParaRPr lang="en-US"/>
          </a:p>
        </p:txBody>
      </p:sp>
    </p:spTree>
    <p:extLst>
      <p:ext uri="{BB962C8B-B14F-4D97-AF65-F5344CB8AC3E}">
        <p14:creationId xmlns:p14="http://schemas.microsoft.com/office/powerpoint/2010/main" val="286364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AD6B6-E0CB-7A13-4F67-CCDB605CCDB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C615C1E-1C06-B829-B2FC-7962E287A6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AE51437-908A-864F-3654-5039185AFC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22765D-7FC0-CEA7-CB3F-9438C39CA30C}"/>
              </a:ext>
            </a:extLst>
          </p:cNvPr>
          <p:cNvSpPr>
            <a:spLocks noGrp="1"/>
          </p:cNvSpPr>
          <p:nvPr>
            <p:ph type="dt" sz="half" idx="10"/>
          </p:nvPr>
        </p:nvSpPr>
        <p:spPr/>
        <p:txBody>
          <a:bodyPr/>
          <a:lstStyle/>
          <a:p>
            <a:fld id="{FEED4024-482C-7F41-B6DB-BB720711F59D}" type="datetimeFigureOut">
              <a:rPr lang="en-US" smtClean="0"/>
              <a:t>1/23/2023</a:t>
            </a:fld>
            <a:endParaRPr lang="en-US"/>
          </a:p>
        </p:txBody>
      </p:sp>
      <p:sp>
        <p:nvSpPr>
          <p:cNvPr id="6" name="Footer Placeholder 5">
            <a:extLst>
              <a:ext uri="{FF2B5EF4-FFF2-40B4-BE49-F238E27FC236}">
                <a16:creationId xmlns:a16="http://schemas.microsoft.com/office/drawing/2014/main" id="{DFB0EBAD-C412-4DA8-811E-60D9CDEA14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BC9DC2-8D23-0B37-F4EE-F96EC887B542}"/>
              </a:ext>
            </a:extLst>
          </p:cNvPr>
          <p:cNvSpPr>
            <a:spLocks noGrp="1"/>
          </p:cNvSpPr>
          <p:nvPr>
            <p:ph type="sldNum" sz="quarter" idx="12"/>
          </p:nvPr>
        </p:nvSpPr>
        <p:spPr/>
        <p:txBody>
          <a:bodyPr/>
          <a:lstStyle/>
          <a:p>
            <a:fld id="{0C2955B9-0BCF-FE47-AC7F-D979F7D02984}" type="slidenum">
              <a:rPr lang="en-US" smtClean="0"/>
              <a:t>‹#›</a:t>
            </a:fld>
            <a:endParaRPr lang="en-US"/>
          </a:p>
        </p:txBody>
      </p:sp>
    </p:spTree>
    <p:extLst>
      <p:ext uri="{BB962C8B-B14F-4D97-AF65-F5344CB8AC3E}">
        <p14:creationId xmlns:p14="http://schemas.microsoft.com/office/powerpoint/2010/main" val="516399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44E5B-B79E-CE44-B646-34DA23939B5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BC2363F-2BF2-426A-6C32-FDA5026718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903EF9-E97B-F6AF-DE25-3760DD99E0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11CA667-0B32-A0E0-38E8-8A201E1B56DB}"/>
              </a:ext>
            </a:extLst>
          </p:cNvPr>
          <p:cNvSpPr>
            <a:spLocks noGrp="1"/>
          </p:cNvSpPr>
          <p:nvPr>
            <p:ph type="dt" sz="half" idx="10"/>
          </p:nvPr>
        </p:nvSpPr>
        <p:spPr/>
        <p:txBody>
          <a:bodyPr/>
          <a:lstStyle/>
          <a:p>
            <a:fld id="{FEED4024-482C-7F41-B6DB-BB720711F59D}" type="datetimeFigureOut">
              <a:rPr lang="en-US" smtClean="0"/>
              <a:t>1/23/2023</a:t>
            </a:fld>
            <a:endParaRPr lang="en-US"/>
          </a:p>
        </p:txBody>
      </p:sp>
      <p:sp>
        <p:nvSpPr>
          <p:cNvPr id="6" name="Footer Placeholder 5">
            <a:extLst>
              <a:ext uri="{FF2B5EF4-FFF2-40B4-BE49-F238E27FC236}">
                <a16:creationId xmlns:a16="http://schemas.microsoft.com/office/drawing/2014/main" id="{73911066-73AC-00D8-7217-68C2E13169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4B2757-DC31-3E83-5848-74F5E845E99A}"/>
              </a:ext>
            </a:extLst>
          </p:cNvPr>
          <p:cNvSpPr>
            <a:spLocks noGrp="1"/>
          </p:cNvSpPr>
          <p:nvPr>
            <p:ph type="sldNum" sz="quarter" idx="12"/>
          </p:nvPr>
        </p:nvSpPr>
        <p:spPr/>
        <p:txBody>
          <a:bodyPr/>
          <a:lstStyle/>
          <a:p>
            <a:fld id="{0C2955B9-0BCF-FE47-AC7F-D979F7D02984}" type="slidenum">
              <a:rPr lang="en-US" smtClean="0"/>
              <a:t>‹#›</a:t>
            </a:fld>
            <a:endParaRPr lang="en-US"/>
          </a:p>
        </p:txBody>
      </p:sp>
    </p:spTree>
    <p:extLst>
      <p:ext uri="{BB962C8B-B14F-4D97-AF65-F5344CB8AC3E}">
        <p14:creationId xmlns:p14="http://schemas.microsoft.com/office/powerpoint/2010/main" val="323499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2A9E65-8B62-A8BE-54D4-F9D1652F9E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3D326FC-8D9C-2045-295F-7ACCFA099E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BF423B0-12A0-82C0-03F6-1F27040D96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ED4024-482C-7F41-B6DB-BB720711F59D}" type="datetimeFigureOut">
              <a:rPr lang="en-US" smtClean="0"/>
              <a:t>1/23/2023</a:t>
            </a:fld>
            <a:endParaRPr lang="en-US"/>
          </a:p>
        </p:txBody>
      </p:sp>
      <p:sp>
        <p:nvSpPr>
          <p:cNvPr id="5" name="Footer Placeholder 4">
            <a:extLst>
              <a:ext uri="{FF2B5EF4-FFF2-40B4-BE49-F238E27FC236}">
                <a16:creationId xmlns:a16="http://schemas.microsoft.com/office/drawing/2014/main" id="{EE40870A-5522-F068-61EC-8C799DDD05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92D373-3596-7DFC-9A9F-E7BDCBA08E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2955B9-0BCF-FE47-AC7F-D979F7D02984}" type="slidenum">
              <a:rPr lang="en-US" smtClean="0"/>
              <a:t>‹#›</a:t>
            </a:fld>
            <a:endParaRPr lang="en-US"/>
          </a:p>
        </p:txBody>
      </p:sp>
    </p:spTree>
    <p:extLst>
      <p:ext uri="{BB962C8B-B14F-4D97-AF65-F5344CB8AC3E}">
        <p14:creationId xmlns:p14="http://schemas.microsoft.com/office/powerpoint/2010/main" val="3887070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F4CFCAEC-7740-1A09-2DCB-1FBD56354499}"/>
              </a:ext>
            </a:extLst>
          </p:cNvPr>
          <p:cNvPicPr>
            <a:picLocks noChangeAspect="1"/>
          </p:cNvPicPr>
          <p:nvPr/>
        </p:nvPicPr>
        <p:blipFill>
          <a:blip r:embed="rId2"/>
          <a:srcRect/>
          <a:stretch/>
        </p:blipFill>
        <p:spPr>
          <a:xfrm>
            <a:off x="0" y="0"/>
            <a:ext cx="12192000" cy="6858000"/>
          </a:xfrm>
          <a:prstGeom prst="rect">
            <a:avLst/>
          </a:prstGeom>
        </p:spPr>
      </p:pic>
      <p:pic>
        <p:nvPicPr>
          <p:cNvPr id="17" name="Picture 16">
            <a:extLst>
              <a:ext uri="{FF2B5EF4-FFF2-40B4-BE49-F238E27FC236}">
                <a16:creationId xmlns:a16="http://schemas.microsoft.com/office/drawing/2014/main" id="{D3529D99-9D1B-8916-EF34-4886DB396BAF}"/>
              </a:ext>
            </a:extLst>
          </p:cNvPr>
          <p:cNvPicPr>
            <a:picLocks noChangeAspect="1"/>
          </p:cNvPicPr>
          <p:nvPr/>
        </p:nvPicPr>
        <p:blipFill>
          <a:blip r:embed="rId3"/>
          <a:srcRect/>
          <a:stretch/>
        </p:blipFill>
        <p:spPr>
          <a:xfrm>
            <a:off x="846000" y="1265768"/>
            <a:ext cx="5232400" cy="5499100"/>
          </a:xfrm>
          <a:prstGeom prst="rect">
            <a:avLst/>
          </a:prstGeom>
        </p:spPr>
      </p:pic>
      <p:sp>
        <p:nvSpPr>
          <p:cNvPr id="18" name="Rectangle 17">
            <a:extLst>
              <a:ext uri="{FF2B5EF4-FFF2-40B4-BE49-F238E27FC236}">
                <a16:creationId xmlns:a16="http://schemas.microsoft.com/office/drawing/2014/main" id="{608DDAE0-8C44-EBE1-9818-C4EB5F6E8752}"/>
              </a:ext>
            </a:extLst>
          </p:cNvPr>
          <p:cNvSpPr/>
          <p:nvPr/>
        </p:nvSpPr>
        <p:spPr>
          <a:xfrm>
            <a:off x="846000" y="2810933"/>
            <a:ext cx="5232400" cy="3953935"/>
          </a:xfrm>
          <a:prstGeom prst="rect">
            <a:avLst/>
          </a:prstGeom>
          <a:gradFill>
            <a:gsLst>
              <a:gs pos="0">
                <a:schemeClr val="accent1">
                  <a:lumMod val="5000"/>
                  <a:lumOff val="95000"/>
                  <a:alpha val="0"/>
                </a:schemeClr>
              </a:gs>
              <a:gs pos="94000">
                <a:srgbClr val="6120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2CCAE"/>
              </a:solidFill>
            </a:endParaRPr>
          </a:p>
        </p:txBody>
      </p:sp>
      <p:sp>
        <p:nvSpPr>
          <p:cNvPr id="9" name="TextBox 8">
            <a:extLst>
              <a:ext uri="{FF2B5EF4-FFF2-40B4-BE49-F238E27FC236}">
                <a16:creationId xmlns:a16="http://schemas.microsoft.com/office/drawing/2014/main" id="{89899CDC-2790-4445-2CB0-B0F5F6E6E304}"/>
              </a:ext>
            </a:extLst>
          </p:cNvPr>
          <p:cNvSpPr txBox="1"/>
          <p:nvPr/>
        </p:nvSpPr>
        <p:spPr>
          <a:xfrm>
            <a:off x="6476399" y="180000"/>
            <a:ext cx="3854537" cy="900000"/>
          </a:xfrm>
          <a:prstGeom prst="rect">
            <a:avLst/>
          </a:prstGeom>
          <a:noFill/>
        </p:spPr>
        <p:txBody>
          <a:bodyPr wrap="square" lIns="0" tIns="0" rIns="0" bIns="0" rtlCol="0" anchor="ctr" anchorCtr="0">
            <a:noAutofit/>
          </a:bodyPr>
          <a:lstStyle/>
          <a:p>
            <a:pPr>
              <a:lnSpc>
                <a:spcPts val="2200"/>
              </a:lnSpc>
            </a:pPr>
            <a:r>
              <a:rPr lang="en-US" sz="2200" b="1" kern="0" dirty="0" err="1">
                <a:solidFill>
                  <a:srgbClr val="61223B"/>
                </a:solidFill>
                <a:latin typeface="Raleway SemiBold" pitchFamily="2" charset="77"/>
              </a:rPr>
              <a:t>Programme</a:t>
            </a:r>
            <a:r>
              <a:rPr lang="en-US" sz="2200" b="1" kern="0" dirty="0">
                <a:solidFill>
                  <a:srgbClr val="61223B"/>
                </a:solidFill>
                <a:latin typeface="Raleway SemiBold" pitchFamily="2" charset="77"/>
              </a:rPr>
              <a:t> Investment</a:t>
            </a:r>
          </a:p>
        </p:txBody>
      </p:sp>
      <p:sp>
        <p:nvSpPr>
          <p:cNvPr id="14" name="TextBox 13">
            <a:extLst>
              <a:ext uri="{FF2B5EF4-FFF2-40B4-BE49-F238E27FC236}">
                <a16:creationId xmlns:a16="http://schemas.microsoft.com/office/drawing/2014/main" id="{FF668C49-3949-59E6-03EC-407233E0FD39}"/>
              </a:ext>
            </a:extLst>
          </p:cNvPr>
          <p:cNvSpPr txBox="1"/>
          <p:nvPr/>
        </p:nvSpPr>
        <p:spPr>
          <a:xfrm>
            <a:off x="13019798" y="6025220"/>
            <a:ext cx="1350000" cy="421692"/>
          </a:xfrm>
          <a:prstGeom prst="rect">
            <a:avLst/>
          </a:prstGeom>
          <a:noFill/>
        </p:spPr>
        <p:txBody>
          <a:bodyPr wrap="square" lIns="108000" tIns="0" rIns="0" bIns="0" rtlCol="0" anchor="ctr" anchorCtr="0">
            <a:noAutofit/>
          </a:bodyPr>
          <a:lstStyle/>
          <a:p>
            <a:pPr>
              <a:lnSpc>
                <a:spcPts val="1000"/>
              </a:lnSpc>
            </a:pPr>
            <a:endParaRPr lang="en-US" sz="900" kern="0" spc="40" dirty="0"/>
          </a:p>
        </p:txBody>
      </p:sp>
      <p:sp>
        <p:nvSpPr>
          <p:cNvPr id="15" name="TextBox 14">
            <a:extLst>
              <a:ext uri="{FF2B5EF4-FFF2-40B4-BE49-F238E27FC236}">
                <a16:creationId xmlns:a16="http://schemas.microsoft.com/office/drawing/2014/main" id="{DB17A90C-3F24-2884-414B-9031ADC92F5B}"/>
              </a:ext>
            </a:extLst>
          </p:cNvPr>
          <p:cNvSpPr txBox="1"/>
          <p:nvPr/>
        </p:nvSpPr>
        <p:spPr>
          <a:xfrm>
            <a:off x="9516533" y="179999"/>
            <a:ext cx="2201467" cy="900000"/>
          </a:xfrm>
          <a:prstGeom prst="rect">
            <a:avLst/>
          </a:prstGeom>
          <a:noFill/>
        </p:spPr>
        <p:txBody>
          <a:bodyPr wrap="square" lIns="0" tIns="0" rIns="0" bIns="0" rtlCol="0" anchor="ctr" anchorCtr="0">
            <a:noAutofit/>
          </a:bodyPr>
          <a:lstStyle/>
          <a:p>
            <a:pPr marL="0" lvl="2" algn="r">
              <a:lnSpc>
                <a:spcPts val="4000"/>
              </a:lnSpc>
            </a:pPr>
            <a:r>
              <a:rPr lang="en-US" sz="4000" b="1" spc="100" dirty="0">
                <a:solidFill>
                  <a:srgbClr val="61223B"/>
                </a:solidFill>
                <a:latin typeface="Raleway SemiBold" pitchFamily="2" charset="77"/>
              </a:rPr>
              <a:t>2023</a:t>
            </a:r>
          </a:p>
          <a:p>
            <a:pPr marL="0" marR="0" lvl="0" indent="0" algn="r" defTabSz="914400" rtl="0" eaLnBrk="1" fontAlgn="auto" latinLnBrk="0" hangingPunct="1">
              <a:lnSpc>
                <a:spcPts val="1200"/>
              </a:lnSpc>
              <a:spcBef>
                <a:spcPts val="0"/>
              </a:spcBef>
              <a:spcAft>
                <a:spcPts val="0"/>
              </a:spcAft>
              <a:buClrTx/>
              <a:buSzTx/>
              <a:buFontTx/>
              <a:buNone/>
              <a:tabLst/>
              <a:defRPr/>
            </a:pPr>
            <a:r>
              <a:rPr kumimoji="0" lang="en-US" sz="1200" b="1" u="none" strike="noStrike" kern="0" cap="none" spc="50" normalizeH="0" baseline="0" noProof="0" dirty="0" err="1">
                <a:ln>
                  <a:noFill/>
                </a:ln>
                <a:solidFill>
                  <a:srgbClr val="61223B"/>
                </a:solidFill>
                <a:effectLst/>
                <a:uLnTx/>
                <a:uFillTx/>
                <a:latin typeface="Raleway SemiBold" pitchFamily="2" charset="77"/>
              </a:rPr>
              <a:t>www.usb-ed.com</a:t>
            </a:r>
            <a:endParaRPr kumimoji="0" lang="en-US" sz="1200" b="1" u="none" strike="noStrike" kern="0" cap="none" spc="50" normalizeH="0" baseline="0" noProof="0" dirty="0">
              <a:ln>
                <a:noFill/>
              </a:ln>
              <a:solidFill>
                <a:srgbClr val="61223B"/>
              </a:solidFill>
              <a:effectLst/>
              <a:uLnTx/>
              <a:uFillTx/>
              <a:latin typeface="Raleway SemiBold" pitchFamily="2" charset="77"/>
            </a:endParaRPr>
          </a:p>
        </p:txBody>
      </p:sp>
      <p:sp>
        <p:nvSpPr>
          <p:cNvPr id="32" name="TextBox 31">
            <a:extLst>
              <a:ext uri="{FF2B5EF4-FFF2-40B4-BE49-F238E27FC236}">
                <a16:creationId xmlns:a16="http://schemas.microsoft.com/office/drawing/2014/main" id="{8600B0A0-D578-A790-CDBE-C1818CE45835}"/>
              </a:ext>
            </a:extLst>
          </p:cNvPr>
          <p:cNvSpPr txBox="1"/>
          <p:nvPr/>
        </p:nvSpPr>
        <p:spPr>
          <a:xfrm>
            <a:off x="12454467" y="863600"/>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CCC65ED6-BFA3-298D-161C-B7F051A2FE0E}"/>
              </a:ext>
            </a:extLst>
          </p:cNvPr>
          <p:cNvPicPr>
            <a:picLocks noChangeAspect="1"/>
          </p:cNvPicPr>
          <p:nvPr/>
        </p:nvPicPr>
        <p:blipFill>
          <a:blip r:embed="rId4"/>
          <a:stretch>
            <a:fillRect/>
          </a:stretch>
        </p:blipFill>
        <p:spPr>
          <a:xfrm>
            <a:off x="6476399" y="1260000"/>
            <a:ext cx="5257800" cy="1066800"/>
          </a:xfrm>
          <a:prstGeom prst="rect">
            <a:avLst/>
          </a:prstGeom>
        </p:spPr>
      </p:pic>
      <p:sp>
        <p:nvSpPr>
          <p:cNvPr id="4" name="TextBox 3">
            <a:extLst>
              <a:ext uri="{FF2B5EF4-FFF2-40B4-BE49-F238E27FC236}">
                <a16:creationId xmlns:a16="http://schemas.microsoft.com/office/drawing/2014/main" id="{2A1F98B0-783F-2898-C945-D7A3A896B972}"/>
              </a:ext>
            </a:extLst>
          </p:cNvPr>
          <p:cNvSpPr txBox="1"/>
          <p:nvPr/>
        </p:nvSpPr>
        <p:spPr>
          <a:xfrm>
            <a:off x="6476399" y="1785665"/>
            <a:ext cx="1695600" cy="540000"/>
          </a:xfrm>
          <a:prstGeom prst="rect">
            <a:avLst/>
          </a:prstGeom>
          <a:noFill/>
        </p:spPr>
        <p:txBody>
          <a:bodyPr wrap="square" lIns="0" tIns="0" rIns="0" bIns="0" rtlCol="0" anchor="ctr" anchorCtr="0">
            <a:noAutofit/>
          </a:bodyPr>
          <a:lstStyle/>
          <a:p>
            <a:pPr algn="ctr">
              <a:lnSpc>
                <a:spcPts val="1200"/>
              </a:lnSpc>
            </a:pPr>
            <a:r>
              <a:rPr lang="en-US" sz="1000" b="1" kern="0" spc="40" dirty="0">
                <a:latin typeface="Raleway" pitchFamily="2" charset="77"/>
              </a:rPr>
              <a:t>01 – 02 March 2023</a:t>
            </a:r>
          </a:p>
        </p:txBody>
      </p:sp>
      <p:sp>
        <p:nvSpPr>
          <p:cNvPr id="5" name="TextBox 4">
            <a:extLst>
              <a:ext uri="{FF2B5EF4-FFF2-40B4-BE49-F238E27FC236}">
                <a16:creationId xmlns:a16="http://schemas.microsoft.com/office/drawing/2014/main" id="{0E213C87-CFA6-5184-043B-1583BE70CBC9}"/>
              </a:ext>
            </a:extLst>
          </p:cNvPr>
          <p:cNvSpPr txBox="1"/>
          <p:nvPr/>
        </p:nvSpPr>
        <p:spPr>
          <a:xfrm>
            <a:off x="10022401" y="1784863"/>
            <a:ext cx="1695600" cy="540000"/>
          </a:xfrm>
          <a:prstGeom prst="rect">
            <a:avLst/>
          </a:prstGeom>
          <a:noFill/>
        </p:spPr>
        <p:txBody>
          <a:bodyPr wrap="square" lIns="0" tIns="0" rIns="0" bIns="0" rtlCol="0" anchor="ctr" anchorCtr="0">
            <a:noAutofit/>
          </a:bodyPr>
          <a:lstStyle/>
          <a:p>
            <a:pPr algn="ctr">
              <a:lnSpc>
                <a:spcPts val="1200"/>
              </a:lnSpc>
            </a:pPr>
            <a:endParaRPr lang="en-US" sz="1000" b="1" kern="0" spc="40" dirty="0"/>
          </a:p>
          <a:p>
            <a:pPr algn="ctr">
              <a:lnSpc>
                <a:spcPts val="1200"/>
              </a:lnSpc>
            </a:pPr>
            <a:r>
              <a:rPr lang="en-US" sz="1000" b="1" kern="0" spc="40" dirty="0">
                <a:latin typeface="Raleway" pitchFamily="2" charset="77"/>
              </a:rPr>
              <a:t>Devon Valley Hotel, </a:t>
            </a:r>
          </a:p>
          <a:p>
            <a:pPr algn="ctr">
              <a:lnSpc>
                <a:spcPts val="1200"/>
              </a:lnSpc>
            </a:pPr>
            <a:r>
              <a:rPr lang="en-US" sz="1000" b="1" kern="0" spc="40" dirty="0">
                <a:latin typeface="Raleway" pitchFamily="2" charset="77"/>
              </a:rPr>
              <a:t>Stellenbosch</a:t>
            </a:r>
          </a:p>
          <a:p>
            <a:pPr algn="ctr">
              <a:lnSpc>
                <a:spcPts val="1200"/>
              </a:lnSpc>
            </a:pPr>
            <a:endParaRPr lang="en-US" sz="1000" b="1" kern="0" spc="40" dirty="0"/>
          </a:p>
        </p:txBody>
      </p:sp>
      <p:sp>
        <p:nvSpPr>
          <p:cNvPr id="6" name="TextBox 5">
            <a:extLst>
              <a:ext uri="{FF2B5EF4-FFF2-40B4-BE49-F238E27FC236}">
                <a16:creationId xmlns:a16="http://schemas.microsoft.com/office/drawing/2014/main" id="{0F280DB2-DDCF-2252-6D2C-9E421260DA61}"/>
              </a:ext>
            </a:extLst>
          </p:cNvPr>
          <p:cNvSpPr txBox="1"/>
          <p:nvPr/>
        </p:nvSpPr>
        <p:spPr>
          <a:xfrm>
            <a:off x="8249400" y="1786800"/>
            <a:ext cx="1695600" cy="540000"/>
          </a:xfrm>
          <a:prstGeom prst="rect">
            <a:avLst/>
          </a:prstGeom>
          <a:noFill/>
        </p:spPr>
        <p:txBody>
          <a:bodyPr wrap="square" lIns="0" tIns="0" rIns="0" bIns="0" rtlCol="0" anchor="ctr" anchorCtr="0">
            <a:noAutofit/>
          </a:bodyPr>
          <a:lstStyle/>
          <a:p>
            <a:pPr algn="ctr">
              <a:lnSpc>
                <a:spcPts val="1200"/>
              </a:lnSpc>
            </a:pPr>
            <a:r>
              <a:rPr lang="en-US" sz="1000" b="1" kern="0" spc="40" dirty="0">
                <a:solidFill>
                  <a:schemeClr val="bg1"/>
                </a:solidFill>
                <a:latin typeface="Raleway" pitchFamily="2" charset="77"/>
              </a:rPr>
              <a:t>2 Full Days: </a:t>
            </a:r>
          </a:p>
          <a:p>
            <a:pPr algn="ctr">
              <a:lnSpc>
                <a:spcPts val="1200"/>
              </a:lnSpc>
            </a:pPr>
            <a:r>
              <a:rPr lang="en-US" sz="1000" b="1" kern="0" spc="40" dirty="0">
                <a:solidFill>
                  <a:schemeClr val="bg1"/>
                </a:solidFill>
                <a:latin typeface="Raleway" pitchFamily="2" charset="77"/>
              </a:rPr>
              <a:t>08h30 – 16h00</a:t>
            </a:r>
          </a:p>
        </p:txBody>
      </p:sp>
      <p:pic>
        <p:nvPicPr>
          <p:cNvPr id="8" name="Picture 7">
            <a:extLst>
              <a:ext uri="{FF2B5EF4-FFF2-40B4-BE49-F238E27FC236}">
                <a16:creationId xmlns:a16="http://schemas.microsoft.com/office/drawing/2014/main" id="{DDDE07B2-3BBA-2C0F-4C70-920521AF7721}"/>
              </a:ext>
            </a:extLst>
          </p:cNvPr>
          <p:cNvPicPr>
            <a:picLocks noChangeAspect="1"/>
          </p:cNvPicPr>
          <p:nvPr/>
        </p:nvPicPr>
        <p:blipFill>
          <a:blip r:embed="rId5"/>
          <a:stretch>
            <a:fillRect/>
          </a:stretch>
        </p:blipFill>
        <p:spPr>
          <a:xfrm>
            <a:off x="180000" y="179999"/>
            <a:ext cx="2120900" cy="901700"/>
          </a:xfrm>
          <a:prstGeom prst="rect">
            <a:avLst/>
          </a:prstGeom>
        </p:spPr>
      </p:pic>
      <p:sp>
        <p:nvSpPr>
          <p:cNvPr id="10" name="TextBox 9">
            <a:extLst>
              <a:ext uri="{FF2B5EF4-FFF2-40B4-BE49-F238E27FC236}">
                <a16:creationId xmlns:a16="http://schemas.microsoft.com/office/drawing/2014/main" id="{050E8AD2-DD28-5D7D-BA5C-573B513D20EF}"/>
              </a:ext>
            </a:extLst>
          </p:cNvPr>
          <p:cNvSpPr txBox="1"/>
          <p:nvPr/>
        </p:nvSpPr>
        <p:spPr>
          <a:xfrm>
            <a:off x="6476399" y="6228000"/>
            <a:ext cx="2451600" cy="540000"/>
          </a:xfrm>
          <a:prstGeom prst="rect">
            <a:avLst/>
          </a:prstGeom>
          <a:noFill/>
        </p:spPr>
        <p:txBody>
          <a:bodyPr wrap="square" lIns="0" tIns="0" rIns="0" bIns="0" rtlCol="0" anchor="ctr" anchorCtr="0">
            <a:noAutofit/>
          </a:bodyPr>
          <a:lstStyle/>
          <a:p>
            <a:pPr>
              <a:lnSpc>
                <a:spcPts val="1200"/>
              </a:lnSpc>
            </a:pPr>
            <a:r>
              <a:rPr lang="en-US" sz="1000" b="1" kern="0" spc="230" dirty="0">
                <a:latin typeface="Raleway" pitchFamily="2" charset="77"/>
              </a:rPr>
              <a:t>ENQUIRIES / APPLICATIONS</a:t>
            </a:r>
          </a:p>
        </p:txBody>
      </p:sp>
      <p:sp>
        <p:nvSpPr>
          <p:cNvPr id="11" name="TextBox 10">
            <a:extLst>
              <a:ext uri="{FF2B5EF4-FFF2-40B4-BE49-F238E27FC236}">
                <a16:creationId xmlns:a16="http://schemas.microsoft.com/office/drawing/2014/main" id="{4B5FE926-E6D9-252A-7C04-969ACE67F4AE}"/>
              </a:ext>
            </a:extLst>
          </p:cNvPr>
          <p:cNvSpPr txBox="1"/>
          <p:nvPr/>
        </p:nvSpPr>
        <p:spPr>
          <a:xfrm>
            <a:off x="9266400" y="6228000"/>
            <a:ext cx="2925600" cy="540000"/>
          </a:xfrm>
          <a:prstGeom prst="rect">
            <a:avLst/>
          </a:prstGeom>
          <a:noFill/>
        </p:spPr>
        <p:txBody>
          <a:bodyPr wrap="square" lIns="0" tIns="0" rIns="0" bIns="0" rtlCol="0" anchor="ctr" anchorCtr="0">
            <a:noAutofit/>
          </a:bodyPr>
          <a:lstStyle/>
          <a:p>
            <a:pPr algn="ctr">
              <a:lnSpc>
                <a:spcPts val="1200"/>
              </a:lnSpc>
            </a:pPr>
            <a:endParaRPr lang="en-US" sz="1000" b="1" kern="0" spc="40" dirty="0"/>
          </a:p>
          <a:p>
            <a:pPr marL="0" marR="0" lvl="0" indent="0" algn="l" defTabSz="914400" rtl="0" eaLnBrk="1" fontAlgn="auto" latinLnBrk="0" hangingPunct="1">
              <a:lnSpc>
                <a:spcPts val="1200"/>
              </a:lnSpc>
              <a:spcBef>
                <a:spcPts val="0"/>
              </a:spcBef>
              <a:spcAft>
                <a:spcPts val="300"/>
              </a:spcAft>
              <a:buClrTx/>
              <a:buSzTx/>
              <a:buFontTx/>
              <a:buNone/>
              <a:tabLst/>
              <a:defRPr/>
            </a:pPr>
            <a:r>
              <a:rPr kumimoji="0" lang="en-US" sz="1200" b="1" i="0" u="none" strike="noStrike" kern="0" cap="none" spc="40" normalizeH="0" baseline="0" noProof="0" dirty="0" err="1">
                <a:ln>
                  <a:noFill/>
                </a:ln>
                <a:effectLst/>
                <a:uLnTx/>
                <a:uFillTx/>
                <a:latin typeface="Raleway" pitchFamily="2" charset="77"/>
              </a:rPr>
              <a:t>Alvira</a:t>
            </a:r>
            <a:r>
              <a:rPr kumimoji="0" lang="en-US" sz="1200" b="1" i="0" u="none" strike="noStrike" kern="0" cap="none" spc="40" normalizeH="0" baseline="0" noProof="0" dirty="0">
                <a:ln>
                  <a:noFill/>
                </a:ln>
                <a:effectLst/>
                <a:uLnTx/>
                <a:uFillTx/>
                <a:latin typeface="Raleway" pitchFamily="2" charset="77"/>
              </a:rPr>
              <a:t> Albertus</a:t>
            </a:r>
          </a:p>
          <a:p>
            <a:pPr marL="0" marR="0" lvl="0" indent="0" algn="l" defTabSz="914400" rtl="0" eaLnBrk="1" fontAlgn="auto" latinLnBrk="0" hangingPunct="1">
              <a:lnSpc>
                <a:spcPts val="1000"/>
              </a:lnSpc>
              <a:spcBef>
                <a:spcPts val="0"/>
              </a:spcBef>
              <a:spcAft>
                <a:spcPts val="0"/>
              </a:spcAft>
              <a:buClrTx/>
              <a:buSzTx/>
              <a:buFontTx/>
              <a:buNone/>
              <a:tabLst/>
              <a:defRPr/>
            </a:pPr>
            <a:r>
              <a:rPr kumimoji="0" lang="en-US" sz="1000" b="1" i="0" u="none" strike="noStrike" kern="0" cap="none" spc="40" normalizeH="0" baseline="0" noProof="0" dirty="0">
                <a:ln>
                  <a:noFill/>
                </a:ln>
                <a:effectLst/>
                <a:uLnTx/>
                <a:uFillTx/>
                <a:latin typeface="Raleway" pitchFamily="2" charset="77"/>
              </a:rPr>
              <a:t>e: </a:t>
            </a:r>
            <a:r>
              <a:rPr kumimoji="0" lang="en-US" sz="1000" b="0" i="0" u="none" strike="noStrike" kern="0" cap="none" spc="40" normalizeH="0" baseline="0" noProof="0" dirty="0" err="1">
                <a:ln>
                  <a:noFill/>
                </a:ln>
                <a:effectLst/>
                <a:uLnTx/>
                <a:uFillTx/>
                <a:latin typeface="Raleway" pitchFamily="2" charset="77"/>
              </a:rPr>
              <a:t>alviraa@sun.ac.za</a:t>
            </a:r>
            <a:r>
              <a:rPr kumimoji="0" lang="en-US" sz="1000" b="0" i="0" u="none" strike="noStrike" kern="0" cap="none" spc="40" normalizeH="0" baseline="0" noProof="0" dirty="0">
                <a:ln>
                  <a:noFill/>
                </a:ln>
                <a:effectLst/>
                <a:uLnTx/>
                <a:uFillTx/>
                <a:latin typeface="Raleway" pitchFamily="2" charset="77"/>
              </a:rPr>
              <a:t>  I  </a:t>
            </a:r>
            <a:r>
              <a:rPr kumimoji="0" lang="en-US" sz="1000" b="1" i="0" u="none" strike="noStrike" kern="0" cap="none" spc="40" normalizeH="0" baseline="0" noProof="0" dirty="0">
                <a:ln>
                  <a:noFill/>
                </a:ln>
                <a:effectLst/>
                <a:uLnTx/>
                <a:uFillTx/>
                <a:latin typeface="Raleway" pitchFamily="2" charset="77"/>
              </a:rPr>
              <a:t>t: </a:t>
            </a:r>
            <a:r>
              <a:rPr kumimoji="0" lang="en-US" sz="1000" b="0" i="0" u="none" strike="noStrike" kern="0" cap="none" spc="40" normalizeH="0" baseline="0" noProof="0" dirty="0">
                <a:ln>
                  <a:noFill/>
                </a:ln>
                <a:effectLst/>
                <a:uLnTx/>
                <a:uFillTx/>
                <a:latin typeface="Raleway" pitchFamily="2" charset="77"/>
              </a:rPr>
              <a:t>+27 21 808 2966</a:t>
            </a:r>
          </a:p>
          <a:p>
            <a:pPr algn="ctr">
              <a:lnSpc>
                <a:spcPts val="1200"/>
              </a:lnSpc>
            </a:pPr>
            <a:endParaRPr lang="en-US" sz="1000" b="1" kern="0" spc="40" dirty="0"/>
          </a:p>
        </p:txBody>
      </p:sp>
      <p:sp>
        <p:nvSpPr>
          <p:cNvPr id="2" name="TextBox 1">
            <a:extLst>
              <a:ext uri="{FF2B5EF4-FFF2-40B4-BE49-F238E27FC236}">
                <a16:creationId xmlns:a16="http://schemas.microsoft.com/office/drawing/2014/main" id="{9841845A-5F69-C4A8-E23E-792E86EC2864}"/>
              </a:ext>
            </a:extLst>
          </p:cNvPr>
          <p:cNvSpPr txBox="1"/>
          <p:nvPr/>
        </p:nvSpPr>
        <p:spPr>
          <a:xfrm>
            <a:off x="836282" y="3429000"/>
            <a:ext cx="5234400" cy="3335869"/>
          </a:xfrm>
          <a:prstGeom prst="rect">
            <a:avLst/>
          </a:prstGeom>
          <a:noFill/>
        </p:spPr>
        <p:txBody>
          <a:bodyPr wrap="square" lIns="180000" tIns="0" rIns="0" bIns="288000" rtlCol="0" anchor="b" anchorCtr="0">
            <a:noAutofit/>
          </a:bodyPr>
          <a:lstStyle/>
          <a:p>
            <a:pPr>
              <a:lnSpc>
                <a:spcPts val="3600"/>
              </a:lnSpc>
              <a:spcAft>
                <a:spcPts val="1200"/>
              </a:spcAft>
            </a:pPr>
            <a:r>
              <a:rPr lang="en-US" sz="3600" b="1" dirty="0">
                <a:solidFill>
                  <a:schemeClr val="bg1"/>
                </a:solidFill>
                <a:latin typeface="Raleway" pitchFamily="2" charset="77"/>
              </a:rPr>
              <a:t>Senior Leadership Programme</a:t>
            </a:r>
          </a:p>
          <a:p>
            <a:pPr>
              <a:lnSpc>
                <a:spcPts val="1400"/>
              </a:lnSpc>
            </a:pPr>
            <a:r>
              <a:rPr lang="en-US" sz="1200" dirty="0">
                <a:solidFill>
                  <a:schemeClr val="bg1"/>
                </a:solidFill>
                <a:latin typeface="Raleway" pitchFamily="2" charset="77"/>
              </a:rPr>
              <a:t>Navigate an increasingly complex higher education </a:t>
            </a:r>
            <a:br>
              <a:rPr lang="en-US" sz="1200" dirty="0">
                <a:solidFill>
                  <a:schemeClr val="bg1"/>
                </a:solidFill>
                <a:latin typeface="Raleway" pitchFamily="2" charset="77"/>
              </a:rPr>
            </a:br>
            <a:r>
              <a:rPr lang="en-US" sz="1200" dirty="0">
                <a:solidFill>
                  <a:schemeClr val="bg1"/>
                </a:solidFill>
                <a:latin typeface="Raleway" pitchFamily="2" charset="77"/>
              </a:rPr>
              <a:t>environment with clarity and confidence.</a:t>
            </a:r>
            <a:endParaRPr lang="en-US" sz="3600" b="1" dirty="0">
              <a:solidFill>
                <a:schemeClr val="bg1"/>
              </a:solidFill>
              <a:latin typeface="Raleway" pitchFamily="2" charset="77"/>
            </a:endParaRPr>
          </a:p>
        </p:txBody>
      </p:sp>
      <p:pic>
        <p:nvPicPr>
          <p:cNvPr id="7" name="Picture 6">
            <a:extLst>
              <a:ext uri="{FF2B5EF4-FFF2-40B4-BE49-F238E27FC236}">
                <a16:creationId xmlns:a16="http://schemas.microsoft.com/office/drawing/2014/main" id="{94709361-81D0-9DF9-3AAF-E1A419DEF34A}"/>
              </a:ext>
            </a:extLst>
          </p:cNvPr>
          <p:cNvPicPr>
            <a:picLocks noChangeAspect="1"/>
          </p:cNvPicPr>
          <p:nvPr/>
        </p:nvPicPr>
        <p:blipFill>
          <a:blip r:embed="rId6"/>
          <a:stretch>
            <a:fillRect/>
          </a:stretch>
        </p:blipFill>
        <p:spPr>
          <a:xfrm>
            <a:off x="10730501" y="1427062"/>
            <a:ext cx="279400" cy="355600"/>
          </a:xfrm>
          <a:prstGeom prst="rect">
            <a:avLst/>
          </a:prstGeom>
        </p:spPr>
      </p:pic>
      <p:pic>
        <p:nvPicPr>
          <p:cNvPr id="12" name="Picture 11">
            <a:extLst>
              <a:ext uri="{FF2B5EF4-FFF2-40B4-BE49-F238E27FC236}">
                <a16:creationId xmlns:a16="http://schemas.microsoft.com/office/drawing/2014/main" id="{53C6884F-4970-8E61-C161-9FDE0940F7A3}"/>
              </a:ext>
            </a:extLst>
          </p:cNvPr>
          <p:cNvPicPr>
            <a:picLocks noChangeAspect="1"/>
          </p:cNvPicPr>
          <p:nvPr/>
        </p:nvPicPr>
        <p:blipFill>
          <a:blip r:embed="rId7"/>
          <a:stretch>
            <a:fillRect/>
          </a:stretch>
        </p:blipFill>
        <p:spPr>
          <a:xfrm>
            <a:off x="8927500" y="1417062"/>
            <a:ext cx="355600" cy="355600"/>
          </a:xfrm>
          <a:prstGeom prst="rect">
            <a:avLst/>
          </a:prstGeom>
        </p:spPr>
      </p:pic>
      <p:pic>
        <p:nvPicPr>
          <p:cNvPr id="13" name="Picture 12">
            <a:extLst>
              <a:ext uri="{FF2B5EF4-FFF2-40B4-BE49-F238E27FC236}">
                <a16:creationId xmlns:a16="http://schemas.microsoft.com/office/drawing/2014/main" id="{AE6B7E59-371D-0E2D-15E7-A0EE9C9B152B}"/>
              </a:ext>
            </a:extLst>
          </p:cNvPr>
          <p:cNvPicPr>
            <a:picLocks noChangeAspect="1"/>
          </p:cNvPicPr>
          <p:nvPr/>
        </p:nvPicPr>
        <p:blipFill>
          <a:blip r:embed="rId8"/>
          <a:stretch>
            <a:fillRect/>
          </a:stretch>
        </p:blipFill>
        <p:spPr>
          <a:xfrm>
            <a:off x="7133699" y="1417062"/>
            <a:ext cx="381000" cy="355600"/>
          </a:xfrm>
          <a:prstGeom prst="rect">
            <a:avLst/>
          </a:prstGeom>
        </p:spPr>
      </p:pic>
      <p:pic>
        <p:nvPicPr>
          <p:cNvPr id="16" name="Picture 15">
            <a:extLst>
              <a:ext uri="{FF2B5EF4-FFF2-40B4-BE49-F238E27FC236}">
                <a16:creationId xmlns:a16="http://schemas.microsoft.com/office/drawing/2014/main" id="{E0CB5FC0-74E3-0BF9-AA7A-5B101136D75A}"/>
              </a:ext>
            </a:extLst>
          </p:cNvPr>
          <p:cNvPicPr>
            <a:picLocks noChangeAspect="1"/>
          </p:cNvPicPr>
          <p:nvPr/>
        </p:nvPicPr>
        <p:blipFill>
          <a:blip r:embed="rId9"/>
          <a:stretch>
            <a:fillRect/>
          </a:stretch>
        </p:blipFill>
        <p:spPr>
          <a:xfrm>
            <a:off x="4051902" y="0"/>
            <a:ext cx="1663700" cy="1117600"/>
          </a:xfrm>
          <a:prstGeom prst="rect">
            <a:avLst/>
          </a:prstGeom>
        </p:spPr>
      </p:pic>
      <p:pic>
        <p:nvPicPr>
          <p:cNvPr id="19" name="Picture 18">
            <a:extLst>
              <a:ext uri="{FF2B5EF4-FFF2-40B4-BE49-F238E27FC236}">
                <a16:creationId xmlns:a16="http://schemas.microsoft.com/office/drawing/2014/main" id="{193A88B5-8D09-B6DD-AF3A-42AA6DE22580}"/>
              </a:ext>
            </a:extLst>
          </p:cNvPr>
          <p:cNvPicPr>
            <a:picLocks noChangeAspect="1"/>
          </p:cNvPicPr>
          <p:nvPr/>
        </p:nvPicPr>
        <p:blipFill>
          <a:blip r:embed="rId10"/>
          <a:stretch>
            <a:fillRect/>
          </a:stretch>
        </p:blipFill>
        <p:spPr>
          <a:xfrm>
            <a:off x="4376070" y="1417062"/>
            <a:ext cx="1525884" cy="2389133"/>
          </a:xfrm>
          <a:prstGeom prst="rect">
            <a:avLst/>
          </a:prstGeom>
        </p:spPr>
      </p:pic>
      <p:sp>
        <p:nvSpPr>
          <p:cNvPr id="21" name="TextBox 20">
            <a:extLst>
              <a:ext uri="{FF2B5EF4-FFF2-40B4-BE49-F238E27FC236}">
                <a16:creationId xmlns:a16="http://schemas.microsoft.com/office/drawing/2014/main" id="{191F27A2-FA97-D815-0BDB-4ED18978AC0C}"/>
              </a:ext>
            </a:extLst>
          </p:cNvPr>
          <p:cNvSpPr txBox="1"/>
          <p:nvPr/>
        </p:nvSpPr>
        <p:spPr>
          <a:xfrm>
            <a:off x="6476399" y="2518668"/>
            <a:ext cx="2484000" cy="3708197"/>
          </a:xfrm>
          <a:prstGeom prst="rect">
            <a:avLst/>
          </a:prstGeom>
          <a:noFill/>
        </p:spPr>
        <p:txBody>
          <a:bodyPr wrap="square" lIns="0" tIns="0" rIns="0" bIns="0" rtlCol="0" anchor="t" anchorCtr="0">
            <a:noAutofit/>
          </a:bodyPr>
          <a:lstStyle/>
          <a:p>
            <a:pPr>
              <a:lnSpc>
                <a:spcPts val="1000"/>
              </a:lnSpc>
              <a:spcAft>
                <a:spcPts val="600"/>
              </a:spcAft>
            </a:pPr>
            <a:r>
              <a:rPr lang="en-US" sz="1000" b="1" kern="0" spc="200" dirty="0">
                <a:solidFill>
                  <a:srgbClr val="61203C"/>
                </a:solidFill>
                <a:latin typeface="Raleway ExtraBold" pitchFamily="2" charset="77"/>
              </a:rPr>
              <a:t>WHAT</a:t>
            </a:r>
          </a:p>
          <a:p>
            <a:pPr>
              <a:lnSpc>
                <a:spcPts val="1200"/>
              </a:lnSpc>
              <a:spcAft>
                <a:spcPts val="600"/>
              </a:spcAft>
            </a:pPr>
            <a:r>
              <a:rPr lang="en-US" sz="1200" b="1" dirty="0">
                <a:solidFill>
                  <a:srgbClr val="BC945B"/>
                </a:solidFill>
                <a:latin typeface="Raleway" pitchFamily="2" charset="77"/>
              </a:rPr>
              <a:t>Learning Outcomes: </a:t>
            </a:r>
          </a:p>
          <a:p>
            <a:pPr>
              <a:lnSpc>
                <a:spcPts val="1100"/>
              </a:lnSpc>
              <a:spcAft>
                <a:spcPts val="600"/>
              </a:spcAft>
            </a:pPr>
            <a:r>
              <a:rPr lang="en-US" sz="850" dirty="0">
                <a:latin typeface="Raleway" pitchFamily="2" charset="77"/>
              </a:rPr>
              <a:t>At the end of the programme participants will be able to:  </a:t>
            </a:r>
          </a:p>
          <a:p>
            <a:pPr marL="179996" indent="-179996">
              <a:lnSpc>
                <a:spcPts val="1100"/>
              </a:lnSpc>
              <a:spcAft>
                <a:spcPts val="300"/>
              </a:spcAft>
              <a:buFont typeface="Arial"/>
              <a:buChar char="•"/>
            </a:pPr>
            <a:r>
              <a:rPr lang="en-US" sz="850" dirty="0">
                <a:latin typeface="Raleway" pitchFamily="2" charset="77"/>
              </a:rPr>
              <a:t>Explore how to lead, coach, and mentor in a  higher education setting while navigating a  VUCA environment.</a:t>
            </a:r>
          </a:p>
          <a:p>
            <a:pPr marL="179996" indent="-179996">
              <a:lnSpc>
                <a:spcPts val="1100"/>
              </a:lnSpc>
              <a:spcAft>
                <a:spcPts val="300"/>
              </a:spcAft>
              <a:buFont typeface="Arial"/>
              <a:buChar char="•"/>
            </a:pPr>
            <a:r>
              <a:rPr lang="en-US" sz="850" dirty="0">
                <a:latin typeface="Raleway" pitchFamily="2" charset="77"/>
              </a:rPr>
              <a:t>Evaluate the importance of embracing digital  transformation in the current and future higher education landscape.</a:t>
            </a:r>
          </a:p>
          <a:p>
            <a:pPr marL="179996" indent="-179996">
              <a:lnSpc>
                <a:spcPts val="1100"/>
              </a:lnSpc>
              <a:spcAft>
                <a:spcPts val="300"/>
              </a:spcAft>
              <a:buFont typeface="Arial"/>
              <a:buChar char="•"/>
            </a:pPr>
            <a:r>
              <a:rPr lang="en-US" sz="850" dirty="0">
                <a:latin typeface="Raleway" pitchFamily="2" charset="77"/>
              </a:rPr>
              <a:t>Focus on diversity and multiculturalism to  achieve extraordinary employee motivation.</a:t>
            </a:r>
          </a:p>
          <a:p>
            <a:pPr marL="179996" indent="-179996">
              <a:lnSpc>
                <a:spcPts val="1100"/>
              </a:lnSpc>
              <a:spcAft>
                <a:spcPts val="600"/>
              </a:spcAft>
              <a:buFont typeface="Arial"/>
              <a:buChar char="•"/>
            </a:pPr>
            <a:r>
              <a:rPr lang="en-US" sz="850" dirty="0">
                <a:latin typeface="Raleway" pitchFamily="2" charset="77"/>
              </a:rPr>
              <a:t>Create a workplace that encourages innovative thought through engagement, translating vision into action, and meaningful conversations.</a:t>
            </a:r>
          </a:p>
          <a:p>
            <a:pPr defTabSz="914377">
              <a:lnSpc>
                <a:spcPts val="1200"/>
              </a:lnSpc>
              <a:spcAft>
                <a:spcPts val="600"/>
              </a:spcAft>
              <a:defRPr/>
            </a:pPr>
            <a:r>
              <a:rPr lang="en-US" sz="1200" b="1" dirty="0">
                <a:solidFill>
                  <a:srgbClr val="BC945B"/>
                </a:solidFill>
                <a:latin typeface="Raleway" pitchFamily="2" charset="77"/>
              </a:rPr>
              <a:t>Modules: </a:t>
            </a:r>
          </a:p>
          <a:p>
            <a:pPr marL="179996" indent="-179996" defTabSz="914377">
              <a:lnSpc>
                <a:spcPts val="1100"/>
              </a:lnSpc>
              <a:spcAft>
                <a:spcPts val="300"/>
              </a:spcAft>
              <a:buFont typeface="Arial"/>
              <a:buChar char="•"/>
              <a:defRPr/>
            </a:pPr>
            <a:r>
              <a:rPr lang="en-US" sz="850" dirty="0">
                <a:solidFill>
                  <a:prstClr val="black"/>
                </a:solidFill>
                <a:latin typeface="Raleway" pitchFamily="2" charset="77"/>
              </a:rPr>
              <a:t>Leadership (1/2 Day)</a:t>
            </a:r>
          </a:p>
          <a:p>
            <a:pPr marL="179996" indent="-179996" defTabSz="914377">
              <a:lnSpc>
                <a:spcPts val="1100"/>
              </a:lnSpc>
              <a:spcAft>
                <a:spcPts val="300"/>
              </a:spcAft>
              <a:buFont typeface="Arial"/>
              <a:buChar char="•"/>
              <a:defRPr/>
            </a:pPr>
            <a:r>
              <a:rPr lang="en-US" sz="850" dirty="0">
                <a:solidFill>
                  <a:prstClr val="black"/>
                </a:solidFill>
                <a:latin typeface="Raleway" pitchFamily="2" charset="77"/>
              </a:rPr>
              <a:t>Coaching &amp; Mentoring for Impact (1/2 Day)</a:t>
            </a:r>
          </a:p>
          <a:p>
            <a:pPr marL="179996" indent="-179996" defTabSz="914377">
              <a:lnSpc>
                <a:spcPts val="1100"/>
              </a:lnSpc>
              <a:spcAft>
                <a:spcPts val="300"/>
              </a:spcAft>
              <a:buFont typeface="Arial"/>
              <a:buChar char="•"/>
              <a:defRPr/>
            </a:pPr>
            <a:r>
              <a:rPr lang="en-US" sz="850" dirty="0">
                <a:solidFill>
                  <a:prstClr val="black"/>
                </a:solidFill>
                <a:latin typeface="Raleway" pitchFamily="2" charset="77"/>
              </a:rPr>
              <a:t>Diversity &amp; Inclusion (1/2 Day)</a:t>
            </a:r>
          </a:p>
          <a:p>
            <a:pPr marL="179996" indent="-179996" defTabSz="914377">
              <a:lnSpc>
                <a:spcPts val="1100"/>
              </a:lnSpc>
              <a:spcAft>
                <a:spcPts val="300"/>
              </a:spcAft>
              <a:buFont typeface="Arial"/>
              <a:buChar char="•"/>
              <a:defRPr/>
            </a:pPr>
            <a:r>
              <a:rPr lang="en-US" sz="850" dirty="0">
                <a:solidFill>
                  <a:prstClr val="black"/>
                </a:solidFill>
                <a:latin typeface="Raleway" pitchFamily="2" charset="77"/>
              </a:rPr>
              <a:t>Innovation &amp; Change (1/2 Day)</a:t>
            </a:r>
          </a:p>
          <a:p>
            <a:pPr marL="179996" indent="-179996" defTabSz="914377">
              <a:lnSpc>
                <a:spcPts val="1200"/>
              </a:lnSpc>
              <a:spcAft>
                <a:spcPts val="500"/>
              </a:spcAft>
              <a:buFont typeface="Arial"/>
              <a:buChar char="•"/>
              <a:defRPr/>
            </a:pPr>
            <a:endParaRPr lang="en-US" sz="1200" b="1" dirty="0">
              <a:solidFill>
                <a:prstClr val="black"/>
              </a:solidFill>
              <a:latin typeface="Calibri" panose="020F0502020204030204"/>
            </a:endParaRPr>
          </a:p>
          <a:p>
            <a:pPr defTabSz="914377">
              <a:lnSpc>
                <a:spcPts val="1200"/>
              </a:lnSpc>
              <a:spcAft>
                <a:spcPts val="600"/>
              </a:spcAft>
              <a:defRPr/>
            </a:pPr>
            <a:endParaRPr lang="en-US" sz="1200" b="1" dirty="0">
              <a:solidFill>
                <a:prstClr val="black"/>
              </a:solidFill>
              <a:latin typeface="Calibri" panose="020F0502020204030204"/>
            </a:endParaRPr>
          </a:p>
          <a:p>
            <a:pPr defTabSz="914377">
              <a:lnSpc>
                <a:spcPts val="1200"/>
              </a:lnSpc>
              <a:spcAft>
                <a:spcPts val="600"/>
              </a:spcAft>
              <a:defRPr/>
            </a:pPr>
            <a:endParaRPr lang="en-US" sz="1200" b="1" dirty="0">
              <a:solidFill>
                <a:prstClr val="black"/>
              </a:solidFill>
              <a:latin typeface="Calibri" panose="020F0502020204030204"/>
            </a:endParaRPr>
          </a:p>
          <a:p>
            <a:pPr>
              <a:lnSpc>
                <a:spcPts val="1200"/>
              </a:lnSpc>
              <a:spcAft>
                <a:spcPts val="500"/>
              </a:spcAft>
            </a:pPr>
            <a:endParaRPr lang="en-US" sz="900" dirty="0"/>
          </a:p>
          <a:p>
            <a:pPr marL="179996" indent="-179996">
              <a:lnSpc>
                <a:spcPts val="1200"/>
              </a:lnSpc>
              <a:spcAft>
                <a:spcPts val="500"/>
              </a:spcAft>
              <a:buFont typeface="Arial"/>
              <a:buChar char="•"/>
            </a:pPr>
            <a:endParaRPr lang="en-US" sz="900" dirty="0"/>
          </a:p>
        </p:txBody>
      </p:sp>
      <p:sp>
        <p:nvSpPr>
          <p:cNvPr id="22" name="TextBox 21">
            <a:extLst>
              <a:ext uri="{FF2B5EF4-FFF2-40B4-BE49-F238E27FC236}">
                <a16:creationId xmlns:a16="http://schemas.microsoft.com/office/drawing/2014/main" id="{BAD4079D-8123-D532-7467-85422DCE0E82}"/>
              </a:ext>
            </a:extLst>
          </p:cNvPr>
          <p:cNvSpPr txBox="1"/>
          <p:nvPr/>
        </p:nvSpPr>
        <p:spPr>
          <a:xfrm>
            <a:off x="9250200" y="2518669"/>
            <a:ext cx="2484000" cy="3707394"/>
          </a:xfrm>
          <a:prstGeom prst="rect">
            <a:avLst/>
          </a:prstGeom>
          <a:noFill/>
        </p:spPr>
        <p:txBody>
          <a:bodyPr wrap="square" lIns="0" tIns="0" rIns="0" bIns="0" rtlCol="0" anchor="t" anchorCtr="0">
            <a:noAutofit/>
          </a:bodyPr>
          <a:lstStyle/>
          <a:p>
            <a:pPr>
              <a:lnSpc>
                <a:spcPts val="1000"/>
              </a:lnSpc>
              <a:spcAft>
                <a:spcPts val="600"/>
              </a:spcAft>
            </a:pPr>
            <a:r>
              <a:rPr lang="en-US" sz="1000" b="1" kern="0" spc="200" dirty="0">
                <a:solidFill>
                  <a:srgbClr val="61203C"/>
                </a:solidFill>
                <a:latin typeface="Raleway ExtraBold" pitchFamily="2" charset="77"/>
              </a:rPr>
              <a:t>WHO</a:t>
            </a:r>
          </a:p>
          <a:p>
            <a:pPr>
              <a:lnSpc>
                <a:spcPts val="1100"/>
              </a:lnSpc>
              <a:spcAft>
                <a:spcPts val="1200"/>
              </a:spcAft>
            </a:pPr>
            <a:r>
              <a:rPr lang="en-US" sz="850" dirty="0">
                <a:latin typeface="Raleway" pitchFamily="2" charset="77"/>
              </a:rPr>
              <a:t>The programme is aimed at academic and non- academic individuals responsible for leading and  managing faculties, departments, or teams.</a:t>
            </a:r>
          </a:p>
          <a:p>
            <a:pPr>
              <a:lnSpc>
                <a:spcPts val="1100"/>
              </a:lnSpc>
              <a:spcAft>
                <a:spcPts val="600"/>
              </a:spcAft>
            </a:pPr>
            <a:r>
              <a:rPr lang="en-US" sz="1000" b="1" kern="0" spc="200" dirty="0">
                <a:solidFill>
                  <a:srgbClr val="61203C"/>
                </a:solidFill>
                <a:latin typeface="Raleway ExtraBold" pitchFamily="2" charset="77"/>
              </a:rPr>
              <a:t>WHY</a:t>
            </a:r>
          </a:p>
          <a:p>
            <a:pPr>
              <a:lnSpc>
                <a:spcPts val="1100"/>
              </a:lnSpc>
              <a:spcAft>
                <a:spcPts val="1200"/>
              </a:spcAft>
            </a:pPr>
            <a:r>
              <a:rPr lang="en-US" sz="850" dirty="0">
                <a:latin typeface="Raleway" pitchFamily="2" charset="77"/>
              </a:rPr>
              <a:t>The programme aims to equip participants with the necessary skills to lead and navigate an increasingly complex higher education environment brought about by rapid change and demands of the higher education sector.</a:t>
            </a:r>
          </a:p>
          <a:p>
            <a:pPr>
              <a:lnSpc>
                <a:spcPts val="1000"/>
              </a:lnSpc>
              <a:spcAft>
                <a:spcPts val="600"/>
              </a:spcAft>
            </a:pPr>
            <a:r>
              <a:rPr lang="en-US" sz="1000" b="1" kern="0" spc="200" dirty="0">
                <a:solidFill>
                  <a:srgbClr val="61203C"/>
                </a:solidFill>
                <a:latin typeface="Raleway ExtraBold" pitchFamily="2" charset="77"/>
              </a:rPr>
              <a:t>ASSESSMENT:</a:t>
            </a:r>
          </a:p>
          <a:p>
            <a:pPr>
              <a:lnSpc>
                <a:spcPts val="1100"/>
              </a:lnSpc>
              <a:spcAft>
                <a:spcPts val="1200"/>
              </a:spcAft>
            </a:pPr>
            <a:r>
              <a:rPr lang="en-US" sz="850" dirty="0">
                <a:latin typeface="Raleway" pitchFamily="2" charset="77"/>
              </a:rPr>
              <a:t>Participants will complete one individual assignment.</a:t>
            </a:r>
          </a:p>
          <a:p>
            <a:pPr>
              <a:lnSpc>
                <a:spcPts val="1000"/>
              </a:lnSpc>
              <a:spcAft>
                <a:spcPts val="600"/>
              </a:spcAft>
            </a:pPr>
            <a:r>
              <a:rPr lang="en-US" sz="1000" b="1" kern="0" spc="200" dirty="0">
                <a:solidFill>
                  <a:srgbClr val="61203C"/>
                </a:solidFill>
                <a:latin typeface="Raleway ExtraBold" pitchFamily="2" charset="77"/>
              </a:rPr>
              <a:t>COURSE MATERIAL:</a:t>
            </a:r>
          </a:p>
          <a:p>
            <a:pPr>
              <a:lnSpc>
                <a:spcPts val="1100"/>
              </a:lnSpc>
              <a:spcAft>
                <a:spcPts val="600"/>
              </a:spcAft>
            </a:pPr>
            <a:r>
              <a:rPr lang="en-US" sz="850" dirty="0">
                <a:latin typeface="Raleway" pitchFamily="2" charset="77"/>
              </a:rPr>
              <a:t>All course material will be available on Moodle.</a:t>
            </a:r>
          </a:p>
          <a:p>
            <a:pPr>
              <a:lnSpc>
                <a:spcPts val="1100"/>
              </a:lnSpc>
              <a:spcAft>
                <a:spcPts val="600"/>
              </a:spcAft>
            </a:pPr>
            <a:endParaRPr lang="en-US" sz="900" dirty="0">
              <a:latin typeface="Raleway" pitchFamily="2" charset="77"/>
            </a:endParaRPr>
          </a:p>
          <a:p>
            <a:pPr>
              <a:lnSpc>
                <a:spcPts val="1100"/>
              </a:lnSpc>
              <a:spcAft>
                <a:spcPts val="600"/>
              </a:spcAft>
            </a:pPr>
            <a:endParaRPr lang="en-US" sz="900" dirty="0">
              <a:latin typeface="Raleway" pitchFamily="2" charset="77"/>
            </a:endParaRPr>
          </a:p>
          <a:p>
            <a:pPr>
              <a:lnSpc>
                <a:spcPts val="1100"/>
              </a:lnSpc>
              <a:spcAft>
                <a:spcPts val="600"/>
              </a:spcAft>
            </a:pPr>
            <a:endParaRPr lang="en-US" sz="900" dirty="0">
              <a:latin typeface="Raleway" pitchFamily="2" charset="77"/>
            </a:endParaRPr>
          </a:p>
          <a:p>
            <a:pPr>
              <a:lnSpc>
                <a:spcPts val="1100"/>
              </a:lnSpc>
              <a:spcAft>
                <a:spcPts val="600"/>
              </a:spcAft>
            </a:pPr>
            <a:endParaRPr lang="en-US" sz="900" dirty="0">
              <a:latin typeface="Raleway" pitchFamily="2" charset="77"/>
            </a:endParaRPr>
          </a:p>
        </p:txBody>
      </p:sp>
    </p:spTree>
    <p:extLst>
      <p:ext uri="{BB962C8B-B14F-4D97-AF65-F5344CB8AC3E}">
        <p14:creationId xmlns:p14="http://schemas.microsoft.com/office/powerpoint/2010/main" val="37707798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14F112A304CD41A3A69514B951422D" ma:contentTypeVersion="3" ma:contentTypeDescription="Create a new document." ma:contentTypeScope="" ma:versionID="b5c41e735e787bf0347e21a96d71c7a4">
  <xsd:schema xmlns:xsd="http://www.w3.org/2001/XMLSchema" xmlns:xs="http://www.w3.org/2001/XMLSchema" xmlns:p="http://schemas.microsoft.com/office/2006/metadata/properties" xmlns:ns1="http://schemas.microsoft.com/sharepoint/v3" xmlns:ns2="09c8808a-a851-439c-ad3a-22a973b1f2f7" targetNamespace="http://schemas.microsoft.com/office/2006/metadata/properties" ma:root="true" ma:fieldsID="625ec04a3a32d639ad70f50bdaa44572" ns1:_="" ns2:_="">
    <xsd:import namespace="http://schemas.microsoft.com/sharepoint/v3"/>
    <xsd:import namespace="09c8808a-a851-439c-ad3a-22a973b1f2f7"/>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c8808a-a851-439c-ad3a-22a973b1f2f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4AE5BE7-6DF0-4205-8D4D-20201439B3D3}"/>
</file>

<file path=customXml/itemProps2.xml><?xml version="1.0" encoding="utf-8"?>
<ds:datastoreItem xmlns:ds="http://schemas.openxmlformats.org/officeDocument/2006/customXml" ds:itemID="{5CDBDC7E-B6D9-4B1D-9C7E-CA3F07B3E811}"/>
</file>

<file path=customXml/itemProps3.xml><?xml version="1.0" encoding="utf-8"?>
<ds:datastoreItem xmlns:ds="http://schemas.openxmlformats.org/officeDocument/2006/customXml" ds:itemID="{B563A1E5-D854-445D-9F51-1A4724A065D8}"/>
</file>

<file path=docProps/app.xml><?xml version="1.0" encoding="utf-8"?>
<Properties xmlns="http://schemas.openxmlformats.org/officeDocument/2006/extended-properties" xmlns:vt="http://schemas.openxmlformats.org/officeDocument/2006/docPropsVTypes">
  <TotalTime>1494</TotalTime>
  <Words>253</Words>
  <Application>Microsoft Office PowerPoint</Application>
  <PresentationFormat>Widescreen</PresentationFormat>
  <Paragraphs>40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Raleway</vt:lpstr>
      <vt:lpstr>Raleway ExtraBold</vt:lpstr>
      <vt:lpstr>Raleway SemiBold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Nicky Bremner</dc:creator>
  <cp:lastModifiedBy>Alvira Albertus</cp:lastModifiedBy>
  <cp:revision>18</cp:revision>
  <dcterms:created xsi:type="dcterms:W3CDTF">2022-09-26T09:12:14Z</dcterms:created>
  <dcterms:modified xsi:type="dcterms:W3CDTF">2023-01-23T09:58:36Z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0x0101007A14F112A304CD41A3A69514B951422D</vt:lpwstr>
  </property>
</Properties>
</file>